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6" r:id="rId9"/>
    <p:sldId id="272" r:id="rId10"/>
    <p:sldId id="273" r:id="rId11"/>
    <p:sldId id="274" r:id="rId12"/>
    <p:sldId id="275" r:id="rId13"/>
    <p:sldId id="27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8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7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9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9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6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5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4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218DA0-E0AF-4278-910C-AFDF3A510B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7E88C9-C146-43DA-9BA9-7BC129743E3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84AD-E0F4-4EEF-AA74-7A12C2FF1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TII Fencing Retrofit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60BD2-92BE-4165-844B-505A11510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Local Authority Schemes</a:t>
            </a:r>
          </a:p>
        </p:txBody>
      </p:sp>
      <p:pic>
        <p:nvPicPr>
          <p:cNvPr id="1026" name="Picture 2" descr="Commercial Rates payment options - Kilkenny County Council">
            <a:extLst>
              <a:ext uri="{FF2B5EF4-FFF2-40B4-BE49-F238E27FC236}">
                <a16:creationId xmlns:a16="http://schemas.microsoft.com/office/drawing/2014/main" id="{4931D946-001C-4F96-958D-E970D12A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7AC72-E1AA-40B9-B425-7680EB19E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64" y="1"/>
            <a:ext cx="2869035" cy="159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8A4CA-49CC-46F1-9C50-CCEBEFEB9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72" y="1242524"/>
            <a:ext cx="2836571" cy="195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29A1A-4A98-424C-89F5-E3A019CFFF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/>
          <a:stretch/>
        </p:blipFill>
        <p:spPr>
          <a:xfrm>
            <a:off x="2424418" y="1066974"/>
            <a:ext cx="3221372" cy="21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4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0151B-751B-4E58-B7A1-060A90BDD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400" y="226502"/>
            <a:ext cx="5931017" cy="5931017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868D14D-2CD8-4E7D-A262-000D6D5CC9CC}"/>
              </a:ext>
            </a:extLst>
          </p:cNvPr>
          <p:cNvSpPr txBox="1">
            <a:spLocks/>
          </p:cNvSpPr>
          <p:nvPr/>
        </p:nvSpPr>
        <p:spPr>
          <a:xfrm>
            <a:off x="242583" y="637563"/>
            <a:ext cx="5775817" cy="124396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/>
              <a:t>TII Standard -  </a:t>
            </a:r>
          </a:p>
          <a:p>
            <a:pPr marL="0" indent="0">
              <a:buNone/>
            </a:pPr>
            <a:r>
              <a:rPr lang="en-GB" u="sng" dirty="0"/>
              <a:t>CC-SCD-00310 - Gates - Steel Double Field Gate  </a:t>
            </a:r>
          </a:p>
          <a:p>
            <a:pPr marL="0" indent="0">
              <a:buNone/>
            </a:pPr>
            <a:r>
              <a:rPr lang="en-GB" u="sng" dirty="0"/>
              <a:t>CC-SCD-00309 - Gates - Steel Single Field Gate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E0E7F-493D-4B86-AA6E-2C1556552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7" b="7606"/>
          <a:stretch/>
        </p:blipFill>
        <p:spPr>
          <a:xfrm>
            <a:off x="565427" y="2541864"/>
            <a:ext cx="3343275" cy="51172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19AB7-969B-4D6C-9919-AAA2C4F848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49" t="-1" b="2275"/>
          <a:stretch/>
        </p:blipFill>
        <p:spPr>
          <a:xfrm>
            <a:off x="565427" y="3363451"/>
            <a:ext cx="3069191" cy="2429167"/>
          </a:xfrm>
          <a:prstGeom prst="rect">
            <a:avLst/>
          </a:prstGeom>
        </p:spPr>
      </p:pic>
      <p:sp>
        <p:nvSpPr>
          <p:cNvPr id="12" name="Smiley Face 11">
            <a:extLst>
              <a:ext uri="{FF2B5EF4-FFF2-40B4-BE49-F238E27FC236}">
                <a16:creationId xmlns:a16="http://schemas.microsoft.com/office/drawing/2014/main" id="{B10F97C6-AF8A-4841-BAA7-1B87120FD0FB}"/>
              </a:ext>
            </a:extLst>
          </p:cNvPr>
          <p:cNvSpPr/>
          <p:nvPr/>
        </p:nvSpPr>
        <p:spPr>
          <a:xfrm>
            <a:off x="9345336" y="1764082"/>
            <a:ext cx="360726" cy="3583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7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1B91A-CED7-4E25-9F08-1F86A19C9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6740" y="2838409"/>
            <a:ext cx="3429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35D9A-EEBC-429B-949A-257809F3D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49" y="2810883"/>
            <a:ext cx="4608701" cy="3456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B2F6F4-494A-4E57-834A-E3D1C80F7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" y="3175518"/>
            <a:ext cx="3636340" cy="2727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6DF4B1-0933-4BDB-A7C6-8F4D75E3E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0" y="310883"/>
            <a:ext cx="12192000" cy="934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58011C-0155-41A9-9F57-B3F2187D55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742" b="2370"/>
          <a:stretch/>
        </p:blipFill>
        <p:spPr>
          <a:xfrm>
            <a:off x="470762" y="1245274"/>
            <a:ext cx="6543675" cy="14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E0C17-AC76-46ED-B47C-98139B6B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46" y="436384"/>
            <a:ext cx="9305069" cy="108202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Change in vertical alignment greater than 4 degrees.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Seperate</a:t>
            </a:r>
            <a:r>
              <a:rPr lang="en-GB" dirty="0"/>
              <a:t> mesh fencing should be provided either side of strainer and tensioned.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This would reduce the risk of uplift and pressure on staples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B58C-789B-4F17-93E8-A414B1A65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1678" y="1636429"/>
            <a:ext cx="4156745" cy="4156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65DD6-497B-4926-A799-8278CFB6D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4503" y="1636429"/>
            <a:ext cx="4299357" cy="42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E0C17-AC76-46ED-B47C-98139B6B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390" y="1996580"/>
            <a:ext cx="9305069" cy="42028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Posts protruding more than 1400mm above ground level. No cutting off of Post heads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Where trees/bushes are removed, the stumps are to be removed or ground down to below ground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Loose ends on gripples (animals may harm themselves)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Maximum gap of 100mm is maintained between the mesh and ground level (recommended 50mm)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Where fencing provided between two lands, straining post provided at boundary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7854F4-EFBD-435A-AD51-EA1FB260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n-GB" dirty="0"/>
              <a:t>Other Common Snag items</a:t>
            </a:r>
          </a:p>
        </p:txBody>
      </p:sp>
    </p:spTree>
    <p:extLst>
      <p:ext uri="{BB962C8B-B14F-4D97-AF65-F5344CB8AC3E}">
        <p14:creationId xmlns:p14="http://schemas.microsoft.com/office/powerpoint/2010/main" val="374917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84AD-E0F4-4EEF-AA74-7A12C2FF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304728" cy="3566160"/>
          </a:xfrm>
        </p:spPr>
        <p:txBody>
          <a:bodyPr>
            <a:normAutofit/>
          </a:bodyPr>
          <a:lstStyle/>
          <a:p>
            <a:r>
              <a:rPr lang="en-GB" sz="7000" dirty="0"/>
              <a:t>Thank you for your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60BD2-92BE-4165-844B-505A11510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Any Questions?</a:t>
            </a:r>
          </a:p>
        </p:txBody>
      </p:sp>
      <p:pic>
        <p:nvPicPr>
          <p:cNvPr id="1026" name="Picture 2" descr="Commercial Rates payment options - Kilkenny County Council">
            <a:extLst>
              <a:ext uri="{FF2B5EF4-FFF2-40B4-BE49-F238E27FC236}">
                <a16:creationId xmlns:a16="http://schemas.microsoft.com/office/drawing/2014/main" id="{4931D946-001C-4F96-958D-E970D12A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7AC72-E1AA-40B9-B425-7680EB19E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64" y="1"/>
            <a:ext cx="2869035" cy="15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D2EC-FCDA-4451-8BE4-2A181645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(Kilkenny Co. Co.)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9FC3-6244-4D6A-A91E-3E200DB78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Approximately 30km of Concrete/Timber Post and Rail fencing identified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Broken in 234 sites with 172 individual landowners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Works broken into 4 stages;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GB" sz="1600" dirty="0"/>
              <a:t>Site Identification &amp; Assessment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GB" sz="1600" dirty="0"/>
              <a:t>TII Submission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GB" sz="1600" dirty="0"/>
              <a:t>Tendering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GB" sz="1600" dirty="0"/>
              <a:t>Works &amp; Closeout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To Date;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2021 – c.1.5km 2No. Contracts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2020 – c.2km 3No.Contracts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2019 – c1.1km 3No. Contracts</a:t>
            </a:r>
          </a:p>
          <a:p>
            <a:pPr marL="635508" lvl="1" indent="-342900">
              <a:buFont typeface="+mj-lt"/>
              <a:buAutoNum type="arabicPeriod"/>
            </a:pP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93CC8-1F8D-4CF4-896C-1FA9B9FE2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9" y="2116124"/>
            <a:ext cx="4868411" cy="36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FC8A-B68D-4B93-AFDC-B0A45E07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1.Site Identification &amp; Assessment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E0C17-AC76-46ED-B47C-98139B6B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TII Excel Site template for each site;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On site measurements;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Photos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Sinuosity Map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Other hazards (trees, lighting columns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Landowner negotiation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Land Direct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On site meetings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Area Engineer &amp; General Site Supervisors for Contact details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27F85-846B-4C5B-BA5A-EB4C71B2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01" y="1762685"/>
            <a:ext cx="3285529" cy="3357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39956-2E7A-4CDB-980E-EDFC71D8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597" y="4174285"/>
            <a:ext cx="2280267" cy="18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FC8A-B68D-4B93-AFDC-B0A45E07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TII Submission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E0C17-AC76-46ED-B47C-98139B6B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16292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TII Report Template;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Predominately extracts from TII Site Excel Template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Submissions with sites within close proximity of one another if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Provide Cost Estimate based on rates from previous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Recommend submissions with cost estimates of &lt;€50k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27F85-846B-4C5B-BA5A-EB4C71B2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01" y="1762685"/>
            <a:ext cx="3285529" cy="3357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39956-2E7A-4CDB-980E-EDFC71D8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597" y="4174285"/>
            <a:ext cx="2280267" cy="18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FC8A-B68D-4B93-AFDC-B0A45E07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n-GB" dirty="0"/>
              <a:t>3. Tendering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E0C17-AC76-46ED-B47C-98139B6B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33" y="1904457"/>
            <a:ext cx="537902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Tenders with estimates below €50k;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Request quotes from 3+ contractors including</a:t>
            </a:r>
            <a:r>
              <a:rPr lang="en-GB" dirty="0"/>
              <a:t>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Cover Letter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Drawing of proposed works -&gt;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TII Pricing Document Template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Standards &amp; Construction Details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Draft Letter of Intent for lowest tenderer to confirm works completed by particular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Tender Assessment and Award Recommendation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0E49B-E409-4F6E-85DD-47F3C492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824"/>
            <a:ext cx="5685267" cy="61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FC8A-B68D-4B93-AFDC-B0A45E07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n-GB" dirty="0"/>
              <a:t>4. Works &amp; Closeout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E0C17-AC76-46ED-B47C-98139B6B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43" y="1870901"/>
            <a:ext cx="6201142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Ensure TTM arrangements submitted and reviewed in advance of 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Material datasheets, tax clearance and insurances required also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Site visits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Initial TTM setup and check;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Weekly site visits;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Snagging with TII rep. if possible.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Supplier set up if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 generation with finance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Once snagging complete invoices paid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7FAE8-CEBE-4C87-8D95-692A4AC7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19" y="4572000"/>
            <a:ext cx="7321338" cy="1719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3D666-6A22-47E0-AEBD-057CCED16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7447" y="624980"/>
            <a:ext cx="4429387" cy="33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8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E65450-D6BE-44D3-B15A-4D14ADD73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78" y="373362"/>
            <a:ext cx="5732477" cy="4299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B184A5-49B1-434F-9673-C4E7D848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" y="373362"/>
            <a:ext cx="6043960" cy="3544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31BBD-2507-4480-8DA6-6248C13A7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06" y="5087005"/>
            <a:ext cx="9210675" cy="542925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5D16203-60ED-4D71-BFF7-6F6EC8DAD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24" y="4412609"/>
            <a:ext cx="5211241" cy="645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TII Standard -  CC-SCD-00321 - Fencing - Timber Post and Tension Mesh Stud Fence. Note 16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93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197D92-6B4B-44F9-8397-85FDF78F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4" y="2164490"/>
            <a:ext cx="8296275" cy="3971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874BE-6D64-49F9-9ADE-2F8698840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6446" y="204804"/>
            <a:ext cx="4299358" cy="42993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4F03C3-7EC1-4AE9-B2B2-DA19D3C59FA2}"/>
              </a:ext>
            </a:extLst>
          </p:cNvPr>
          <p:cNvSpPr/>
          <p:nvPr/>
        </p:nvSpPr>
        <p:spPr>
          <a:xfrm>
            <a:off x="4706224" y="3976382"/>
            <a:ext cx="2021747" cy="1224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6A90814-2510-4811-A722-774A3D49586C}"/>
              </a:ext>
            </a:extLst>
          </p:cNvPr>
          <p:cNvSpPr txBox="1">
            <a:spLocks/>
          </p:cNvSpPr>
          <p:nvPr/>
        </p:nvSpPr>
        <p:spPr>
          <a:xfrm>
            <a:off x="1207635" y="1109741"/>
            <a:ext cx="5211241" cy="64595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u="sng" dirty="0"/>
              <a:t>TII Standard -  CC-SCD-00321 - Fencing - Timber Post and Tension Mesh Stud Fence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84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9F790-2833-4EF1-BD27-1BD11B5F9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4015" y="2644156"/>
            <a:ext cx="3622168" cy="3273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7E11C2-8535-49F4-9EA2-9ABB2B761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6923" y="2924700"/>
            <a:ext cx="3622168" cy="271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E56967-FB3D-4514-A053-AA2B8E0D8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5750" y="2922381"/>
            <a:ext cx="3622168" cy="271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635D37-2EE1-4DCB-B7C0-D23D9F921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1090" y="2924408"/>
            <a:ext cx="3619850" cy="2714888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DE3994-A7D1-4CD2-9581-DC818D12E8EB}"/>
              </a:ext>
            </a:extLst>
          </p:cNvPr>
          <p:cNvSpPr txBox="1">
            <a:spLocks/>
          </p:cNvSpPr>
          <p:nvPr/>
        </p:nvSpPr>
        <p:spPr>
          <a:xfrm>
            <a:off x="1224413" y="1311077"/>
            <a:ext cx="6216622" cy="645952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2200" dirty="0"/>
              <a:t>Damage Posts allowing water ingress and imbedded staples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110DB2-FC17-4B8F-A1F7-207470C2D85A}"/>
              </a:ext>
            </a:extLst>
          </p:cNvPr>
          <p:cNvSpPr/>
          <p:nvPr/>
        </p:nvSpPr>
        <p:spPr>
          <a:xfrm>
            <a:off x="3941445" y="4118994"/>
            <a:ext cx="973123" cy="922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821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587</TotalTime>
  <Words>452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TII Fencing Retrofit</vt:lpstr>
      <vt:lpstr>Background (Kilkenny Co. Co.)</vt:lpstr>
      <vt:lpstr>1.Site Identification &amp; Assessment</vt:lpstr>
      <vt:lpstr>2. TII Submission</vt:lpstr>
      <vt:lpstr>3. Tendering</vt:lpstr>
      <vt:lpstr>4. Works &amp; Closeout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Common Snag items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 15 Safety Scheme</dc:title>
  <dc:creator>David O Brien</dc:creator>
  <cp:lastModifiedBy>David O Brien</cp:lastModifiedBy>
  <cp:revision>34</cp:revision>
  <dcterms:created xsi:type="dcterms:W3CDTF">2021-07-13T10:18:07Z</dcterms:created>
  <dcterms:modified xsi:type="dcterms:W3CDTF">2022-02-02T09:56:21Z</dcterms:modified>
</cp:coreProperties>
</file>