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3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ags/tag2.xml" ContentType="application/vnd.openxmlformats-officedocument.presentationml.tags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3" r:id="rId4"/>
  </p:sldMasterIdLst>
  <p:notesMasterIdLst>
    <p:notesMasterId r:id="rId28"/>
  </p:notesMasterIdLst>
  <p:sldIdLst>
    <p:sldId id="256" r:id="rId5"/>
    <p:sldId id="2147475124" r:id="rId6"/>
    <p:sldId id="1001380" r:id="rId7"/>
    <p:sldId id="2146847280" r:id="rId8"/>
    <p:sldId id="2146847265" r:id="rId9"/>
    <p:sldId id="1001394" r:id="rId10"/>
    <p:sldId id="1001381" r:id="rId11"/>
    <p:sldId id="1001415" r:id="rId12"/>
    <p:sldId id="2147475119" r:id="rId13"/>
    <p:sldId id="1001396" r:id="rId14"/>
    <p:sldId id="2147475109" r:id="rId15"/>
    <p:sldId id="2146847283" r:id="rId16"/>
    <p:sldId id="2147475120" r:id="rId17"/>
    <p:sldId id="2147475112" r:id="rId18"/>
    <p:sldId id="2147475116" r:id="rId19"/>
    <p:sldId id="2147475088" r:id="rId20"/>
    <p:sldId id="2147475111" r:id="rId21"/>
    <p:sldId id="2147475106" r:id="rId22"/>
    <p:sldId id="2147475118" r:id="rId23"/>
    <p:sldId id="2147475095" r:id="rId24"/>
    <p:sldId id="2147475123" r:id="rId25"/>
    <p:sldId id="2147475114" r:id="rId26"/>
    <p:sldId id="2147475117" r:id="rId27"/>
  </p:sldIdLst>
  <p:sldSz cx="12192000" cy="6858000"/>
  <p:notesSz cx="6805613" cy="9944100"/>
  <p:defaultTextStyle>
    <a:defPPr>
      <a:defRPr lang="en-US"/>
    </a:defPPr>
    <a:lvl1pPr marL="0" algn="l" defTabSz="9141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2" algn="l" defTabSz="9141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04" algn="l" defTabSz="9141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56" algn="l" defTabSz="9141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09" algn="l" defTabSz="9141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61" algn="l" defTabSz="9141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12" algn="l" defTabSz="9141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66" algn="l" defTabSz="9141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18" algn="l" defTabSz="9141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B7AF21C-21DB-9635-6043-1EBC5D83E805}" name="Owen Nolan" initials="" userId="S::onolan@rsa.ie::daa3194f-c0e0-42be-b31b-34411d73e143" providerId="AD"/>
  <p188:author id="{302D2920-AD66-839F-BCAE-8D2C7B32251F}" name="Kim Colhoun" initials="KC" userId="S::kcolhoun@rsa.ie::ae332475-6d45-4a08-9842-b007d71143f4" providerId="AD"/>
  <p188:author id="{10640A21-CB28-C502-83D1-CEA963779B87}" name="Sinead Bracken" initials="SB" userId="S::sbracken@rsa.ie::018aafd3-57fc-4c3c-88f7-0cb25afd5666" providerId="AD"/>
  <p188:author id="{1F709436-1619-80FE-69B3-9AB0EC8D4041}" name="Nessa Kelly" initials="NK" userId="S::nkelly@rsa.ie::a98cc435-7a92-4de9-a3a0-21df91d3649b" providerId="AD"/>
  <p188:author id="{42A3C154-DEB2-3A23-4079-8A269920F952}" name="Paul Deane" initials="PD" userId="S::pdeane@rsa.ie::349b9cf0-644f-4cff-8e92-188afb3f4cca" providerId="AD"/>
  <p188:author id="{1EE32160-3FAC-7E8B-8185-753859246567}" name="Sharon Heffernan" initials="SH" userId="S::sheffernan@rsa.ie::a2a641b1-f621-445e-a7f4-da0961e18dc3" providerId="AD"/>
  <p188:author id="{77BB2773-01FB-8C80-E6AF-20A8E29CCF2A}" name="Anne Graham" initials="AG" userId="bf1c8a40efdfc9b1" providerId="Windows Live"/>
  <p188:author id="{9A3FC993-4A10-4A15-1761-DC822184FDEC}" name="Kathleen Callanan" initials="KC" userId="S::kcallanan@rsa.ie::97101606-cf11-43b0-98c4-953601d36d28" providerId="AD"/>
  <p188:author id="{5D0ECA99-EC54-2B1A-3FE3-10AD52F5CD51}" name="Sarah O'Connor" initials="" userId="S::saoconnor@rsa.ie::fa430c58-143a-4079-8083-3b56e6becfac" providerId="AD"/>
  <p188:author id="{8C5BE6B9-ABFC-85D7-A241-A2C91B4CC1DC}" name="Laura Byrne" initials="LB" userId="S::lbyrne@rsa.ie::8215def1-6034-4e3e-81ce-ee649d1098b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D5DD"/>
    <a:srgbClr val="E4EAEE"/>
    <a:srgbClr val="DDF2FF"/>
    <a:srgbClr val="C1E7FF"/>
    <a:srgbClr val="D7DFDD"/>
    <a:srgbClr val="9CAFAB"/>
    <a:srgbClr val="DED8D8"/>
    <a:srgbClr val="524645"/>
    <a:srgbClr val="003963"/>
    <a:srgbClr val="A7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–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03" autoAdjust="0"/>
  </p:normalViewPr>
  <p:slideViewPr>
    <p:cSldViewPr snapToGrid="0">
      <p:cViewPr varScale="1">
        <p:scale>
          <a:sx n="61" d="100"/>
          <a:sy n="61" d="100"/>
        </p:scale>
        <p:origin x="8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Fatalities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Sheet1!$A$2:$A$20</c:f>
              <c:numCache>
                <c:formatCode>General</c:formatCode>
                <c:ptCount val="1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163</c:v>
                </c:pt>
                <c:pt idx="1">
                  <c:v>188</c:v>
                </c:pt>
                <c:pt idx="2">
                  <c:v>192</c:v>
                </c:pt>
                <c:pt idx="3">
                  <c:v>162</c:v>
                </c:pt>
                <c:pt idx="4">
                  <c:v>182</c:v>
                </c:pt>
                <c:pt idx="5">
                  <c:v>154</c:v>
                </c:pt>
                <c:pt idx="6">
                  <c:v>134</c:v>
                </c:pt>
                <c:pt idx="7">
                  <c:v>140</c:v>
                </c:pt>
                <c:pt idx="8">
                  <c:v>141</c:v>
                </c:pt>
                <c:pt idx="9">
                  <c:v>132</c:v>
                </c:pt>
                <c:pt idx="10">
                  <c:v>152</c:v>
                </c:pt>
                <c:pt idx="11">
                  <c:v>180</c:v>
                </c:pt>
                <c:pt idx="12">
                  <c:v>172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D0-4FA1-B183-4C011E901F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Fatalities per million population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Sheet1!$A$2:$A$20</c:f>
              <c:numCache>
                <c:formatCode>General</c:formatCode>
                <c:ptCount val="1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</c:numCache>
            </c:num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35</c:v>
                </c:pt>
                <c:pt idx="1">
                  <c:v>41</c:v>
                </c:pt>
                <c:pt idx="2">
                  <c:v>41</c:v>
                </c:pt>
                <c:pt idx="3">
                  <c:v>35</c:v>
                </c:pt>
                <c:pt idx="4">
                  <c:v>38</c:v>
                </c:pt>
                <c:pt idx="5">
                  <c:v>32</c:v>
                </c:pt>
                <c:pt idx="6">
                  <c:v>28</c:v>
                </c:pt>
                <c:pt idx="7">
                  <c:v>28</c:v>
                </c:pt>
                <c:pt idx="8">
                  <c:v>28</c:v>
                </c:pt>
                <c:pt idx="9">
                  <c:v>26</c:v>
                </c:pt>
                <c:pt idx="10">
                  <c:v>30</c:v>
                </c:pt>
                <c:pt idx="11">
                  <c:v>34</c:v>
                </c:pt>
                <c:pt idx="12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D0-4FA1-B183-4C011E901F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Target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Sheet1!$A$2:$A$20</c:f>
              <c:numCache>
                <c:formatCode>General</c:formatCode>
                <c:ptCount val="1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</c:numCache>
            </c:numRef>
          </c:cat>
          <c:val>
            <c:numRef>
              <c:f>Sheet1!$D$2:$D$20</c:f>
              <c:numCache>
                <c:formatCode>General</c:formatCode>
                <c:ptCount val="19"/>
                <c:pt idx="18">
                  <c:v>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5D0-4FA1-B183-4C011E901FB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52997024"/>
        <c:axId val="1153015264"/>
      </c:lineChart>
      <c:catAx>
        <c:axId val="115299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3015264"/>
        <c:crosses val="autoZero"/>
        <c:auto val="1"/>
        <c:lblAlgn val="ctr"/>
        <c:lblOffset val="100"/>
        <c:noMultiLvlLbl val="0"/>
      </c:catAx>
      <c:valAx>
        <c:axId val="115301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2997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3FB-4DF9-A7C5-87141C1A4D0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3FB-4DF9-A7C5-87141C1A4D03}"/>
              </c:ext>
            </c:extLst>
          </c:dPt>
          <c:dLbls>
            <c:dLbl>
              <c:idx val="0"/>
              <c:layout>
                <c:manualLayout>
                  <c:x val="-8.8353556961449184E-2"/>
                  <c:y val="0.132463399916957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3FB-4DF9-A7C5-87141C1A4D03}"/>
                </c:ext>
              </c:extLst>
            </c:dLbl>
            <c:dLbl>
              <c:idx val="1"/>
              <c:layout>
                <c:manualLayout>
                  <c:x val="0.11725365254198716"/>
                  <c:y val="-0.177766924457906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FB-4DF9-A7C5-87141C1A4D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Exceeding a safe speed</c:v>
                </c:pt>
                <c:pt idx="1">
                  <c:v>Driving at a safe speed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0.26</c:v>
                </c:pt>
                <c:pt idx="1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FB-4DF9-A7C5-87141C1A4D0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ltDnDiag">
      <a:fgClr>
        <a:schemeClr val="bg1">
          <a:lumMod val="95000"/>
        </a:schemeClr>
      </a:fgClr>
      <a:bgClr>
        <a:schemeClr val="bg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30km/h</c:v>
                </c:pt>
                <c:pt idx="1">
                  <c:v>50km/h</c:v>
                </c:pt>
                <c:pt idx="2">
                  <c:v>60km/h</c:v>
                </c:pt>
                <c:pt idx="3">
                  <c:v>80km/h</c:v>
                </c:pt>
                <c:pt idx="4">
                  <c:v>100km/h</c:v>
                </c:pt>
                <c:pt idx="5">
                  <c:v>120km/h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0.54</c:v>
                </c:pt>
                <c:pt idx="1">
                  <c:v>0.43</c:v>
                </c:pt>
                <c:pt idx="2">
                  <c:v>0.44</c:v>
                </c:pt>
                <c:pt idx="3">
                  <c:v>0.36</c:v>
                </c:pt>
                <c:pt idx="4">
                  <c:v>0.35</c:v>
                </c:pt>
                <c:pt idx="5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D3-4567-B8CF-A2431A74CF3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4"/>
        <c:axId val="1174165199"/>
        <c:axId val="1174162319"/>
      </c:barChart>
      <c:catAx>
        <c:axId val="1174165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4162319"/>
        <c:crosses val="autoZero"/>
        <c:auto val="1"/>
        <c:lblAlgn val="ctr"/>
        <c:lblOffset val="100"/>
        <c:noMultiLvlLbl val="0"/>
      </c:catAx>
      <c:valAx>
        <c:axId val="117416231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741651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ltDnDiag">
      <a:fgClr>
        <a:schemeClr val="bg1">
          <a:lumMod val="95000"/>
        </a:schemeClr>
      </a:fgClr>
      <a:bgClr>
        <a:schemeClr val="bg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95707235940174"/>
          <c:y val="0.11796611949727585"/>
          <c:w val="0.7976468149621524"/>
          <c:h val="0.8061080318076272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Exceed 50km speed limit by less than 10km</c:v>
                </c:pt>
              </c:strCache>
            </c:strRef>
          </c:tx>
          <c:spPr>
            <a:ln w="28575" cap="rnd">
              <a:solidFill>
                <a:srgbClr val="27908F"/>
              </a:solidFill>
              <a:round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13B-481E-B7AD-405CD837521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3B-481E-B7AD-405CD837521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13B-481E-B7AD-405CD837521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13B-481E-B7AD-405CD837521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13B-481E-B7AD-405CD83752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48</c:v>
                </c:pt>
                <c:pt idx="1">
                  <c:v>45</c:v>
                </c:pt>
                <c:pt idx="2">
                  <c:v>48</c:v>
                </c:pt>
                <c:pt idx="3">
                  <c:v>48</c:v>
                </c:pt>
                <c:pt idx="4">
                  <c:v>61</c:v>
                </c:pt>
                <c:pt idx="5">
                  <c:v>57</c:v>
                </c:pt>
                <c:pt idx="6">
                  <c:v>58</c:v>
                </c:pt>
                <c:pt idx="7">
                  <c:v>54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13B-481E-B7AD-405CD83752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Exceed 100km speed limit by less than 10km</c:v>
                </c:pt>
              </c:strCache>
            </c:strRef>
          </c:tx>
          <c:spPr>
            <a:ln w="28575" cap="rnd">
              <a:solidFill>
                <a:srgbClr val="D61D6E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13B-481E-B7AD-405CD837521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13B-481E-B7AD-405CD837521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13B-481E-B7AD-405CD837521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13B-481E-B7AD-405CD837521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13B-481E-B7AD-405CD83752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37</c:v>
                </c:pt>
                <c:pt idx="1">
                  <c:v>34</c:v>
                </c:pt>
                <c:pt idx="2">
                  <c:v>35</c:v>
                </c:pt>
                <c:pt idx="3">
                  <c:v>41</c:v>
                </c:pt>
                <c:pt idx="4">
                  <c:v>53</c:v>
                </c:pt>
                <c:pt idx="5">
                  <c:v>47</c:v>
                </c:pt>
                <c:pt idx="6">
                  <c:v>48</c:v>
                </c:pt>
                <c:pt idx="7">
                  <c:v>47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13B-481E-B7AD-405CD837521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Exceed 50km speed limit by more than 10km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13B-481E-B7AD-405CD837521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13B-481E-B7AD-405CD837521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13B-481E-B7AD-405CD837521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13B-481E-B7AD-405CD837521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13B-481E-B7AD-405CD83752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29</c:v>
                </c:pt>
                <c:pt idx="1">
                  <c:v>24</c:v>
                </c:pt>
                <c:pt idx="2">
                  <c:v>27</c:v>
                </c:pt>
                <c:pt idx="3">
                  <c:v>26</c:v>
                </c:pt>
                <c:pt idx="4">
                  <c:v>36</c:v>
                </c:pt>
                <c:pt idx="5">
                  <c:v>32</c:v>
                </c:pt>
                <c:pt idx="6">
                  <c:v>31</c:v>
                </c:pt>
                <c:pt idx="7">
                  <c:v>27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13B-481E-B7AD-405CD837521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Exceed 100km speed limit by more than 10km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13B-481E-B7AD-405CD837521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13B-481E-B7AD-405CD837521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13B-481E-B7AD-405CD837521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13B-481E-B7AD-405CD837521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13B-481E-B7AD-405CD83752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Sheet1!$E$2:$E$9</c:f>
              <c:numCache>
                <c:formatCode>General</c:formatCode>
                <c:ptCount val="8"/>
                <c:pt idx="0">
                  <c:v>24</c:v>
                </c:pt>
                <c:pt idx="1">
                  <c:v>19</c:v>
                </c:pt>
                <c:pt idx="2">
                  <c:v>21</c:v>
                </c:pt>
                <c:pt idx="3">
                  <c:v>23</c:v>
                </c:pt>
                <c:pt idx="4">
                  <c:v>35</c:v>
                </c:pt>
                <c:pt idx="5">
                  <c:v>27</c:v>
                </c:pt>
                <c:pt idx="6">
                  <c:v>25</c:v>
                </c:pt>
                <c:pt idx="7">
                  <c:v>26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413B-481E-B7AD-405CD837521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04391760"/>
        <c:axId val="704392176"/>
      </c:lineChart>
      <c:catAx>
        <c:axId val="70439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4392176"/>
        <c:crosses val="autoZero"/>
        <c:auto val="1"/>
        <c:lblAlgn val="ctr"/>
        <c:lblOffset val="100"/>
        <c:noMultiLvlLbl val="0"/>
      </c:catAx>
      <c:valAx>
        <c:axId val="7043921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04391760"/>
        <c:crosses val="autoZero"/>
        <c:crossBetween val="between"/>
      </c:valAx>
      <c:spPr>
        <a:noFill/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legend>
      <c:legendPos val="l"/>
      <c:layout>
        <c:manualLayout>
          <c:xMode val="edge"/>
          <c:yMode val="edge"/>
          <c:x val="6.9371310211019882E-3"/>
          <c:y val="0.2132066813313353"/>
          <c:w val="0.18976640258228783"/>
          <c:h val="0.668607704437808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ltDnDiag">
      <a:fgClr>
        <a:schemeClr val="bg1">
          <a:lumMod val="95000"/>
        </a:schemeClr>
      </a:fgClr>
      <a:bgClr>
        <a:schemeClr val="bg1"/>
      </a:bgClr>
    </a:pattFill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906369648451093E-2"/>
          <c:y val="3.5613116639712526E-2"/>
          <c:w val="0.88304907761921347"/>
          <c:h val="0.9287737667205749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1 - Very unsafe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Local road</c:v>
                </c:pt>
                <c:pt idx="1">
                  <c:v>Regional road</c:v>
                </c:pt>
                <c:pt idx="2">
                  <c:v>National secondary road</c:v>
                </c:pt>
                <c:pt idx="3">
                  <c:v>National primary road</c:v>
                </c:pt>
                <c:pt idx="4">
                  <c:v>Motorway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16</c:v>
                </c:pt>
                <c:pt idx="1">
                  <c:v>6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59-483D-B5A5-56937E5F009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2 - Unsafe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Local road</c:v>
                </c:pt>
                <c:pt idx="1">
                  <c:v>Regional road</c:v>
                </c:pt>
                <c:pt idx="2">
                  <c:v>National secondary road</c:v>
                </c:pt>
                <c:pt idx="3">
                  <c:v>National primary road</c:v>
                </c:pt>
                <c:pt idx="4">
                  <c:v>Motorway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42</c:v>
                </c:pt>
                <c:pt idx="1">
                  <c:v>31</c:v>
                </c:pt>
                <c:pt idx="2">
                  <c:v>15</c:v>
                </c:pt>
                <c:pt idx="3">
                  <c:v>10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59-483D-B5A5-56937E5F009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3 - Neither safe nor unsafe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numFmt formatCode="#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Local road</c:v>
                </c:pt>
                <c:pt idx="1">
                  <c:v>Regional road</c:v>
                </c:pt>
                <c:pt idx="2">
                  <c:v>National secondary road</c:v>
                </c:pt>
                <c:pt idx="3">
                  <c:v>National primary road</c:v>
                </c:pt>
                <c:pt idx="4">
                  <c:v>Motorway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26</c:v>
                </c:pt>
                <c:pt idx="1">
                  <c:v>33</c:v>
                </c:pt>
                <c:pt idx="2">
                  <c:v>27</c:v>
                </c:pt>
                <c:pt idx="3">
                  <c:v>22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59-483D-B5A5-56937E5F009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4 - Safe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Local road</c:v>
                </c:pt>
                <c:pt idx="1">
                  <c:v>Regional road</c:v>
                </c:pt>
                <c:pt idx="2">
                  <c:v>National secondary road</c:v>
                </c:pt>
                <c:pt idx="3">
                  <c:v>National primary road</c:v>
                </c:pt>
                <c:pt idx="4">
                  <c:v>Motorway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14</c:v>
                </c:pt>
                <c:pt idx="1">
                  <c:v>28</c:v>
                </c:pt>
                <c:pt idx="2">
                  <c:v>50</c:v>
                </c:pt>
                <c:pt idx="3">
                  <c:v>58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59-483D-B5A5-56937E5F009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5 - Very safe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#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Local road</c:v>
                </c:pt>
                <c:pt idx="1">
                  <c:v>Regional road</c:v>
                </c:pt>
                <c:pt idx="2">
                  <c:v>National secondary road</c:v>
                </c:pt>
                <c:pt idx="3">
                  <c:v>National primary road</c:v>
                </c:pt>
                <c:pt idx="4">
                  <c:v>Motorway</c:v>
                </c:pt>
              </c:strCache>
            </c:strRef>
          </c:cat>
          <c:val>
            <c:numRef>
              <c:f>Sheet1!$B$6:$F$6</c:f>
              <c:numCache>
                <c:formatCode>0</c:formatCode>
                <c:ptCount val="5"/>
                <c:pt idx="0">
                  <c:v>2</c:v>
                </c:pt>
                <c:pt idx="1">
                  <c:v>2</c:v>
                </c:pt>
                <c:pt idx="2">
                  <c:v>6</c:v>
                </c:pt>
                <c:pt idx="3">
                  <c:v>10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59-483D-B5A5-56937E5F009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98071008"/>
        <c:axId val="98071400"/>
      </c:barChart>
      <c:catAx>
        <c:axId val="98071008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071400"/>
        <c:crosses val="autoZero"/>
        <c:auto val="1"/>
        <c:lblAlgn val="ctr"/>
        <c:lblOffset val="100"/>
        <c:noMultiLvlLbl val="0"/>
      </c:catAx>
      <c:valAx>
        <c:axId val="98071400"/>
        <c:scaling>
          <c:orientation val="maxMin"/>
        </c:scaling>
        <c:delete val="1"/>
        <c:axPos val="l"/>
        <c:numFmt formatCode="0%" sourceLinked="1"/>
        <c:majorTickMark val="none"/>
        <c:minorTickMark val="none"/>
        <c:tickLblPos val="none"/>
        <c:crossAx val="9807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Less than 10 km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Acceptable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D8-487E-B4E4-853A3DF85E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More than 10 km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Acceptable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D8-487E-B4E4-853A3DF85E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1285440"/>
        <c:axId val="131269120"/>
      </c:barChart>
      <c:catAx>
        <c:axId val="13128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269120"/>
        <c:crosses val="autoZero"/>
        <c:auto val="1"/>
        <c:lblAlgn val="ctr"/>
        <c:lblOffset val="100"/>
        <c:noMultiLvlLbl val="0"/>
      </c:catAx>
      <c:valAx>
        <c:axId val="13126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285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43932904964428"/>
          <c:y val="7.695242461178578E-2"/>
          <c:w val="0.65529248861864886"/>
          <c:h val="0.890117196230452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1DAFAD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7CC-4D65-B92B-48A1753995B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7CC-4D65-B92B-48A1753995B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7CC-4D65-B92B-48A1753995BC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7CC-4D65-B92B-48A1753995BC}"/>
              </c:ext>
            </c:extLst>
          </c:dPt>
          <c:dLbls>
            <c:numFmt formatCode="#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I am familiar with these roads and can drive like this safely</c:v>
                </c:pt>
                <c:pt idx="1">
                  <c:v>I am a skilled driver and can drive like this safely</c:v>
                </c:pt>
                <c:pt idx="2">
                  <c:v>Speed limits on some 80 km/h roads are too low</c:v>
                </c:pt>
                <c:pt idx="3">
                  <c:v>Unlikely to come across other road users</c:v>
                </c:pt>
                <c:pt idx="4">
                  <c:v>I am usually in a hurry when using these roads</c:v>
                </c:pt>
                <c:pt idx="5">
                  <c:v>There is little risk of a collision on these roads</c:v>
                </c:pt>
                <c:pt idx="6">
                  <c:v>Unlikely to be detected by Gardai</c:v>
                </c:pt>
                <c:pt idx="7">
                  <c:v>Lapse in concentration</c:v>
                </c:pt>
                <c:pt idx="8">
                  <c:v>Other drivers drive too slowly on these roads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0">
                  <c:v>36</c:v>
                </c:pt>
                <c:pt idx="1">
                  <c:v>19</c:v>
                </c:pt>
                <c:pt idx="2">
                  <c:v>17</c:v>
                </c:pt>
                <c:pt idx="3">
                  <c:v>17</c:v>
                </c:pt>
                <c:pt idx="4">
                  <c:v>14</c:v>
                </c:pt>
                <c:pt idx="5">
                  <c:v>13</c:v>
                </c:pt>
                <c:pt idx="6">
                  <c:v>12</c:v>
                </c:pt>
                <c:pt idx="7">
                  <c:v>12</c:v>
                </c:pt>
                <c:pt idx="8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7CC-4D65-B92B-48A1753995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39869312"/>
        <c:axId val="239887488"/>
      </c:barChart>
      <c:catAx>
        <c:axId val="23986931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39887488"/>
        <c:crosses val="autoZero"/>
        <c:auto val="1"/>
        <c:lblAlgn val="ctr"/>
        <c:lblOffset val="100"/>
        <c:noMultiLvlLbl val="0"/>
      </c:catAx>
      <c:valAx>
        <c:axId val="239887488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one"/>
        <c:crossAx val="239869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2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423-4CCD-918C-8E3996748BED}"/>
              </c:ext>
            </c:extLst>
          </c:dPt>
          <c:dPt>
            <c:idx val="1"/>
            <c:bubble3D val="0"/>
            <c:explosion val="1"/>
            <c:spPr>
              <a:solidFill>
                <a:schemeClr val="bg1"/>
              </a:solidFill>
              <a:ln w="1905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423-4CCD-918C-8E3996748BED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28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23-4CCD-918C-8E3996748B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2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B5-482B-934C-5A42D79D48AD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9B5-482B-934C-5A42D79D48AD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63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B5-482B-934C-5A42D79D48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9454376765616823"/>
          <c:y val="1.7254099484308682E-2"/>
          <c:w val="0.36338856052877955"/>
          <c:h val="0.890117196230452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Main reason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2D6-4E87-9815-379CC4DE475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4E1-4EC0-84D0-1657FAC9523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8C0-4D08-B628-B148B7EC82A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F17-48BC-A7B2-15D6A601110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D8C0-4D08-B628-B148B7EC82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Most people drive too fast for the conditions on these roads.</c:v>
                </c:pt>
                <c:pt idx="1">
                  <c:v>There are too many sharp bends on these roads to travel at 80 km/h</c:v>
                </c:pt>
                <c:pt idx="2">
                  <c:v>Lower speed limits will improve road safety</c:v>
                </c:pt>
                <c:pt idx="3">
                  <c:v>Slower speed makes streets safer for all users</c:v>
                </c:pt>
                <c:pt idx="4">
                  <c:v>Safety for children, cyclists, pedestrians</c:v>
                </c:pt>
                <c:pt idx="5">
                  <c:v>Lower speed limits will result in fewer injuries collisions and crashes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0.31</c:v>
                </c:pt>
                <c:pt idx="1">
                  <c:v>0.23</c:v>
                </c:pt>
                <c:pt idx="2">
                  <c:v>0.13</c:v>
                </c:pt>
                <c:pt idx="3">
                  <c:v>0.12</c:v>
                </c:pt>
                <c:pt idx="4">
                  <c:v>0.11</c:v>
                </c:pt>
                <c:pt idx="5">
                  <c:v>0.08</c:v>
                </c:pt>
                <c:pt idx="6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D6-4E87-9815-379CC4DE47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 reason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Most people drive too fast for the conditions on these roads.</c:v>
                </c:pt>
                <c:pt idx="1">
                  <c:v>There are too many sharp bends on these roads to travel at 80 km/h</c:v>
                </c:pt>
                <c:pt idx="2">
                  <c:v>Lower speed limits will improve road safety</c:v>
                </c:pt>
                <c:pt idx="3">
                  <c:v>Slower speed makes streets safer for all users</c:v>
                </c:pt>
                <c:pt idx="4">
                  <c:v>Safety for children, cyclists, pedestrians</c:v>
                </c:pt>
                <c:pt idx="5">
                  <c:v>Lower speed limits will result in fewer injuries collisions and crashes</c:v>
                </c:pt>
                <c:pt idx="6">
                  <c:v>Other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0.35</c:v>
                </c:pt>
                <c:pt idx="1">
                  <c:v>0.36</c:v>
                </c:pt>
                <c:pt idx="2">
                  <c:v>0.36</c:v>
                </c:pt>
                <c:pt idx="3">
                  <c:v>0.34</c:v>
                </c:pt>
                <c:pt idx="4">
                  <c:v>0.43</c:v>
                </c:pt>
                <c:pt idx="5">
                  <c:v>0.39</c:v>
                </c:pt>
                <c:pt idx="6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25-44B2-AB17-87E9D0610B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39869312"/>
        <c:axId val="239887488"/>
      </c:barChart>
      <c:catAx>
        <c:axId val="23986931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39887488"/>
        <c:crosses val="autoZero"/>
        <c:auto val="1"/>
        <c:lblAlgn val="ctr"/>
        <c:lblOffset val="100"/>
        <c:noMultiLvlLbl val="0"/>
      </c:catAx>
      <c:valAx>
        <c:axId val="23988748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39869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1921063554666769"/>
          <c:y val="5.9922568203206565E-2"/>
          <c:w val="0.44540503698124845"/>
          <c:h val="0.8801548635935868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318-4B0A-B8CC-EF46FA31A51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318-4B0A-B8CC-EF46FA31A51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318-4B0A-B8CC-EF46FA31A51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318-4B0A-B8CC-EF46FA31A51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318-4B0A-B8CC-EF46FA31A51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904C-457A-BD14-66D954339A5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57A-44CF-8AC6-5088717CEBC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7A-44CF-8AC6-5088717CEBCD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57A-44CF-8AC6-5088717CEBCD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57A-44CF-8AC6-5088717CEBC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Sheet1!$A$3:$A$12</c:f>
              <c:strCache>
                <c:ptCount val="10"/>
                <c:pt idx="0">
                  <c:v>I will drive within the new speed limit</c:v>
                </c:pt>
                <c:pt idx="1">
                  <c:v>I will drive slower than I currently do on these roads</c:v>
                </c:pt>
                <c:pt idx="2">
                  <c:v>Pedestrians and cyclists will be safer when using these roads</c:v>
                </c:pt>
                <c:pt idx="3">
                  <c:v>There will be fewer collisions on these roads</c:v>
                </c:pt>
                <c:pt idx="4">
                  <c:v>There will be more drivers receiving penalty points for speeding</c:v>
                </c:pt>
                <c:pt idx="5">
                  <c:v>Other drivers will drive slower than they currently do on these roads</c:v>
                </c:pt>
                <c:pt idx="6">
                  <c:v>Other drivers will find alternative routes to avoid these roads</c:v>
                </c:pt>
                <c:pt idx="7">
                  <c:v>Journey times will not change</c:v>
                </c:pt>
                <c:pt idx="8">
                  <c:v>Other drivers will drive within the new speed limit</c:v>
                </c:pt>
                <c:pt idx="9">
                  <c:v>I will find alternative routes to avoid these roads</c:v>
                </c:pt>
              </c:strCache>
            </c:strRef>
          </c:cat>
          <c:val>
            <c:numRef>
              <c:f>Sheet1!$B$3:$B$12</c:f>
              <c:numCache>
                <c:formatCode>0</c:formatCode>
                <c:ptCount val="10"/>
                <c:pt idx="0">
                  <c:v>73</c:v>
                </c:pt>
                <c:pt idx="1">
                  <c:v>65</c:v>
                </c:pt>
                <c:pt idx="2">
                  <c:v>56</c:v>
                </c:pt>
                <c:pt idx="3">
                  <c:v>50</c:v>
                </c:pt>
                <c:pt idx="4">
                  <c:v>50</c:v>
                </c:pt>
                <c:pt idx="5">
                  <c:v>41</c:v>
                </c:pt>
                <c:pt idx="6">
                  <c:v>34</c:v>
                </c:pt>
                <c:pt idx="7">
                  <c:v>32</c:v>
                </c:pt>
                <c:pt idx="8">
                  <c:v>31</c:v>
                </c:pt>
                <c:pt idx="9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318-4B0A-B8CC-EF46FA31A5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186152704"/>
        <c:axId val="277847312"/>
      </c:barChart>
      <c:catAx>
        <c:axId val="1861527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277847312"/>
        <c:crosses val="autoZero"/>
        <c:auto val="1"/>
        <c:lblAlgn val="ctr"/>
        <c:lblOffset val="100"/>
        <c:noMultiLvlLbl val="0"/>
      </c:catAx>
      <c:valAx>
        <c:axId val="277847312"/>
        <c:scaling>
          <c:orientation val="minMax"/>
          <c:max val="100"/>
          <c:min val="0"/>
        </c:scaling>
        <c:delete val="0"/>
        <c:axPos val="t"/>
        <c:numFmt formatCode="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152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519-468A-8B09-6A83F68AAC28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519-468A-8B09-6A83F68AAC28}"/>
              </c:ext>
            </c:extLst>
          </c:dPt>
          <c:dPt>
            <c:idx val="11"/>
            <c:invertIfNegative val="0"/>
            <c:bubble3D val="0"/>
            <c:spPr>
              <a:solidFill>
                <a:srgbClr val="002060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519-468A-8B09-6A83F68AAC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Sheet1!$A$2:$A$31</c:f>
              <c:strCache>
                <c:ptCount val="30"/>
                <c:pt idx="0">
                  <c:v>Norway</c:v>
                </c:pt>
                <c:pt idx="1">
                  <c:v>Sweden</c:v>
                </c:pt>
                <c:pt idx="2">
                  <c:v>Malta</c:v>
                </c:pt>
                <c:pt idx="3">
                  <c:v>Denmark</c:v>
                </c:pt>
                <c:pt idx="4">
                  <c:v>Luxembourg</c:v>
                </c:pt>
                <c:pt idx="5">
                  <c:v>Switzerland</c:v>
                </c:pt>
                <c:pt idx="6">
                  <c:v>Netherlands</c:v>
                </c:pt>
                <c:pt idx="7">
                  <c:v>Finland</c:v>
                </c:pt>
                <c:pt idx="8">
                  <c:v>Ireland</c:v>
                </c:pt>
                <c:pt idx="9">
                  <c:v>Slovenia</c:v>
                </c:pt>
                <c:pt idx="10">
                  <c:v>Germany</c:v>
                </c:pt>
                <c:pt idx="11">
                  <c:v>Iceland</c:v>
                </c:pt>
                <c:pt idx="12">
                  <c:v>Spain</c:v>
                </c:pt>
                <c:pt idx="13">
                  <c:v>Belgium*</c:v>
                </c:pt>
                <c:pt idx="14">
                  <c:v>Austria</c:v>
                </c:pt>
                <c:pt idx="15">
                  <c:v>Lithuania</c:v>
                </c:pt>
                <c:pt idx="16">
                  <c:v>Cyprus</c:v>
                </c:pt>
                <c:pt idx="17">
                  <c:v>Czechia</c:v>
                </c:pt>
                <c:pt idx="18">
                  <c:v>Slovakia</c:v>
                </c:pt>
                <c:pt idx="19">
                  <c:v>France</c:v>
                </c:pt>
                <c:pt idx="20">
                  <c:v>Estonia</c:v>
                </c:pt>
                <c:pt idx="21">
                  <c:v>Italy</c:v>
                </c:pt>
                <c:pt idx="22">
                  <c:v>Hungary</c:v>
                </c:pt>
                <c:pt idx="23">
                  <c:v>Poland</c:v>
                </c:pt>
                <c:pt idx="24">
                  <c:v>Portugal*</c:v>
                </c:pt>
                <c:pt idx="25">
                  <c:v>Latvia</c:v>
                </c:pt>
                <c:pt idx="26">
                  <c:v>Croatia</c:v>
                </c:pt>
                <c:pt idx="27">
                  <c:v>Greece</c:v>
                </c:pt>
                <c:pt idx="28">
                  <c:v>Bulgaria</c:v>
                </c:pt>
                <c:pt idx="29">
                  <c:v>Romania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16</c:v>
                </c:pt>
                <c:pt idx="1">
                  <c:v>20</c:v>
                </c:pt>
                <c:pt idx="2">
                  <c:v>21</c:v>
                </c:pt>
                <c:pt idx="3">
                  <c:v>24</c:v>
                </c:pt>
                <c:pt idx="4">
                  <c:v>27</c:v>
                </c:pt>
                <c:pt idx="5">
                  <c:v>28</c:v>
                </c:pt>
                <c:pt idx="6">
                  <c:v>31</c:v>
                </c:pt>
                <c:pt idx="7">
                  <c:v>31</c:v>
                </c:pt>
                <c:pt idx="8">
                  <c:v>32</c:v>
                </c:pt>
                <c:pt idx="9">
                  <c:v>32</c:v>
                </c:pt>
                <c:pt idx="10">
                  <c:v>33</c:v>
                </c:pt>
                <c:pt idx="11">
                  <c:v>33</c:v>
                </c:pt>
                <c:pt idx="12">
                  <c:v>35</c:v>
                </c:pt>
                <c:pt idx="13">
                  <c:v>37</c:v>
                </c:pt>
                <c:pt idx="14">
                  <c:v>38</c:v>
                </c:pt>
                <c:pt idx="15">
                  <c:v>42</c:v>
                </c:pt>
                <c:pt idx="16">
                  <c:v>44</c:v>
                </c:pt>
                <c:pt idx="17">
                  <c:v>45</c:v>
                </c:pt>
                <c:pt idx="18">
                  <c:v>47</c:v>
                </c:pt>
                <c:pt idx="19">
                  <c:v>48</c:v>
                </c:pt>
                <c:pt idx="20">
                  <c:v>50</c:v>
                </c:pt>
                <c:pt idx="21">
                  <c:v>51</c:v>
                </c:pt>
                <c:pt idx="22">
                  <c:v>52</c:v>
                </c:pt>
                <c:pt idx="23">
                  <c:v>52</c:v>
                </c:pt>
                <c:pt idx="24">
                  <c:v>56</c:v>
                </c:pt>
                <c:pt idx="25">
                  <c:v>59</c:v>
                </c:pt>
                <c:pt idx="26">
                  <c:v>62</c:v>
                </c:pt>
                <c:pt idx="27">
                  <c:v>64</c:v>
                </c:pt>
                <c:pt idx="28">
                  <c:v>74</c:v>
                </c:pt>
                <c:pt idx="29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19-468A-8B09-6A83F68AAC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1714559"/>
        <c:axId val="131701599"/>
      </c:barChart>
      <c:catAx>
        <c:axId val="131714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701599"/>
        <c:crosses val="autoZero"/>
        <c:auto val="1"/>
        <c:lblAlgn val="ctr"/>
        <c:lblOffset val="100"/>
        <c:noMultiLvlLbl val="0"/>
      </c:catAx>
      <c:valAx>
        <c:axId val="131701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7145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Driver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71-49C0-BA57-A4304F1AD84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Passenger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771-49C0-BA57-A4304F1AD84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Motorcyclist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71-49C0-BA57-A4304F1AD84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Cyclist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771-49C0-BA57-A4304F1AD84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Pedestrian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771-49C0-BA57-A4304F1AD844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E-scooter user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771-49C0-BA57-A4304F1AD84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58426191"/>
        <c:axId val="1158410351"/>
      </c:barChart>
      <c:catAx>
        <c:axId val="11584261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58410351"/>
        <c:crosses val="autoZero"/>
        <c:auto val="1"/>
        <c:lblAlgn val="ctr"/>
        <c:lblOffset val="100"/>
        <c:noMultiLvlLbl val="0"/>
      </c:catAx>
      <c:valAx>
        <c:axId val="115841035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8426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IndexChart!$A$16</c:f>
              <c:strCache>
                <c:ptCount val="1"/>
                <c:pt idx="0">
                  <c:v>Population Estimates in Thousands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IndexChart!$B$15:$P$15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IndexChart!$B$16:$P$16</c:f>
              <c:numCache>
                <c:formatCode>0.00</c:formatCode>
                <c:ptCount val="15"/>
                <c:pt idx="0" formatCode="General">
                  <c:v>100</c:v>
                </c:pt>
                <c:pt idx="1">
                  <c:v>100.47205188158999</c:v>
                </c:pt>
                <c:pt idx="2">
                  <c:v>100.91542771429832</c:v>
                </c:pt>
                <c:pt idx="3">
                  <c:v>101.33012749812502</c:v>
                </c:pt>
                <c:pt idx="4">
                  <c:v>101.79335598005912</c:v>
                </c:pt>
                <c:pt idx="5">
                  <c:v>102.47055190364847</c:v>
                </c:pt>
                <c:pt idx="6">
                  <c:v>103.40583226717254</c:v>
                </c:pt>
                <c:pt idx="7">
                  <c:v>104.54846252260998</c:v>
                </c:pt>
                <c:pt idx="8">
                  <c:v>106.1212335112719</c:v>
                </c:pt>
                <c:pt idx="9">
                  <c:v>107.75356244761107</c:v>
                </c:pt>
                <c:pt idx="10">
                  <c:v>109.37706798429436</c:v>
                </c:pt>
                <c:pt idx="11">
                  <c:v>110.95204482287025</c:v>
                </c:pt>
                <c:pt idx="12">
                  <c:v>111.94026558432965</c:v>
                </c:pt>
                <c:pt idx="13">
                  <c:v>114.3512595403009</c:v>
                </c:pt>
                <c:pt idx="14">
                  <c:v>116.50416905633743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D6-4B37-A414-0155FFA7E961}"/>
            </c:ext>
          </c:extLst>
        </c:ser>
        <c:ser>
          <c:idx val="1"/>
          <c:order val="1"/>
          <c:tx>
            <c:strRef>
              <c:f>IndexChart!$A$17</c:f>
              <c:strCache>
                <c:ptCount val="1"/>
                <c:pt idx="0">
                  <c:v>Kilometres Travelled in Millions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IndexChart!$B$15:$P$15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  <c:extLst xmlns:c15="http://schemas.microsoft.com/office/drawing/2012/chart"/>
            </c:numRef>
          </c:cat>
          <c:val>
            <c:numRef>
              <c:f>IndexChart!$B$17:$P$17</c:f>
              <c:numCache>
                <c:formatCode>0.00</c:formatCode>
                <c:ptCount val="15"/>
                <c:pt idx="0" formatCode="General">
                  <c:v>100</c:v>
                </c:pt>
                <c:pt idx="1">
                  <c:v>93.473730880070931</c:v>
                </c:pt>
                <c:pt idx="2">
                  <c:v>92.398581245843488</c:v>
                </c:pt>
                <c:pt idx="3">
                  <c:v>90.108623365107505</c:v>
                </c:pt>
                <c:pt idx="4">
                  <c:v>92.567058301928611</c:v>
                </c:pt>
                <c:pt idx="5">
                  <c:v>97.16692529372645</c:v>
                </c:pt>
                <c:pt idx="6">
                  <c:v>101.50742629128797</c:v>
                </c:pt>
                <c:pt idx="7">
                  <c:v>105.90778097982709</c:v>
                </c:pt>
                <c:pt idx="8">
                  <c:v>108.07803147860784</c:v>
                </c:pt>
                <c:pt idx="9">
                  <c:v>105.39791620483263</c:v>
                </c:pt>
                <c:pt idx="10">
                  <c:v>104.34936821103969</c:v>
                </c:pt>
                <c:pt idx="11">
                  <c:v>80.330303702061627</c:v>
                </c:pt>
                <c:pt idx="12">
                  <c:v>92.835291509643099</c:v>
                </c:pt>
                <c:pt idx="13">
                  <c:v>105.52870760363555</c:v>
                </c:pt>
                <c:pt idx="14">
                  <c:v>104.8459321658169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78D6-4B37-A414-0155FFA7E961}"/>
            </c:ext>
          </c:extLst>
        </c:ser>
        <c:ser>
          <c:idx val="2"/>
          <c:order val="2"/>
          <c:tx>
            <c:strRef>
              <c:f>IndexChart!$A$18</c:f>
              <c:strCache>
                <c:ptCount val="1"/>
                <c:pt idx="0">
                  <c:v>Vehicle Population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IndexChart!$B$15:$P$15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IndexChart!$B$18:$P$18</c:f>
              <c:numCache>
                <c:formatCode>0.00</c:formatCode>
                <c:ptCount val="15"/>
                <c:pt idx="0" formatCode="General">
                  <c:v>100</c:v>
                </c:pt>
                <c:pt idx="1">
                  <c:v>98.332775319378953</c:v>
                </c:pt>
                <c:pt idx="2">
                  <c:v>97.599585321678234</c:v>
                </c:pt>
                <c:pt idx="3">
                  <c:v>97.691355086465265</c:v>
                </c:pt>
                <c:pt idx="4">
                  <c:v>99.381491954514473</c:v>
                </c:pt>
                <c:pt idx="5">
                  <c:v>101.71046740055587</c:v>
                </c:pt>
                <c:pt idx="6">
                  <c:v>103.82936067736171</c:v>
                </c:pt>
                <c:pt idx="7">
                  <c:v>106.13397175508163</c:v>
                </c:pt>
                <c:pt idx="8">
                  <c:v>108.29760027107376</c:v>
                </c:pt>
                <c:pt idx="9">
                  <c:v>110.08341972465037</c:v>
                </c:pt>
                <c:pt idx="10">
                  <c:v>112.57540247596842</c:v>
                </c:pt>
                <c:pt idx="11">
                  <c:v>114.88457178815908</c:v>
                </c:pt>
                <c:pt idx="12">
                  <c:v>117.0378736844653</c:v>
                </c:pt>
                <c:pt idx="13">
                  <c:v>118.09256039660674</c:v>
                </c:pt>
                <c:pt idx="14">
                  <c:v>120.33775307277443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8D6-4B37-A414-0155FFA7E961}"/>
            </c:ext>
          </c:extLst>
        </c:ser>
        <c:ser>
          <c:idx val="3"/>
          <c:order val="3"/>
          <c:tx>
            <c:strRef>
              <c:f>IndexChart!$A$19</c:f>
              <c:strCache>
                <c:ptCount val="1"/>
                <c:pt idx="0">
                  <c:v>All Driving Licences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IndexChart!$B$15:$P$15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IndexChart!$B$19:$P$19</c:f>
              <c:numCache>
                <c:formatCode>0.00</c:formatCode>
                <c:ptCount val="15"/>
                <c:pt idx="0" formatCode="General">
                  <c:v>100</c:v>
                </c:pt>
                <c:pt idx="1">
                  <c:v>100.25075451016403</c:v>
                </c:pt>
                <c:pt idx="2">
                  <c:v>100.68539314387857</c:v>
                </c:pt>
                <c:pt idx="3">
                  <c:v>100.86327365846715</c:v>
                </c:pt>
                <c:pt idx="4">
                  <c:v>99.742599985576234</c:v>
                </c:pt>
                <c:pt idx="5">
                  <c:v>102.35073385623888</c:v>
                </c:pt>
                <c:pt idx="6">
                  <c:v>104.36722905505083</c:v>
                </c:pt>
                <c:pt idx="7">
                  <c:v>106.49903885618789</c:v>
                </c:pt>
                <c:pt idx="8">
                  <c:v>108.2221123868046</c:v>
                </c:pt>
                <c:pt idx="9">
                  <c:v>109.77134556735426</c:v>
                </c:pt>
                <c:pt idx="10">
                  <c:v>115.08472829138421</c:v>
                </c:pt>
                <c:pt idx="11">
                  <c:v>116.64415627960507</c:v>
                </c:pt>
                <c:pt idx="12">
                  <c:v>123.00303540958772</c:v>
                </c:pt>
                <c:pt idx="13">
                  <c:v>125.56555695555858</c:v>
                </c:pt>
                <c:pt idx="14">
                  <c:v>128.86757964315908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8D6-4B37-A414-0155FFA7E9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4059055"/>
        <c:axId val="187928063"/>
        <c:extLst>
          <c:ext xmlns:c15="http://schemas.microsoft.com/office/drawing/2012/chart" uri="{02D57815-91ED-43cb-92C2-25804820EDAC}">
            <c15:filteredLine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IndexChart!$A$20</c15:sqref>
                        </c15:formulaRef>
                      </c:ext>
                    </c:extLst>
                    <c:strCache>
                      <c:ptCount val="1"/>
                      <c:pt idx="0">
                        <c:v>Roads Policing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IndexChart!$B$15:$P$15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2009</c:v>
                      </c:pt>
                      <c:pt idx="1">
                        <c:v>2010</c:v>
                      </c:pt>
                      <c:pt idx="2">
                        <c:v>2011</c:v>
                      </c:pt>
                      <c:pt idx="3">
                        <c:v>2012</c:v>
                      </c:pt>
                      <c:pt idx="4">
                        <c:v>2013</c:v>
                      </c:pt>
                      <c:pt idx="5">
                        <c:v>2014</c:v>
                      </c:pt>
                      <c:pt idx="6">
                        <c:v>2015</c:v>
                      </c:pt>
                      <c:pt idx="7">
                        <c:v>2016</c:v>
                      </c:pt>
                      <c:pt idx="8">
                        <c:v>2017</c:v>
                      </c:pt>
                      <c:pt idx="9">
                        <c:v>2018</c:v>
                      </c:pt>
                      <c:pt idx="10">
                        <c:v>2019</c:v>
                      </c:pt>
                      <c:pt idx="11">
                        <c:v>2020</c:v>
                      </c:pt>
                      <c:pt idx="12">
                        <c:v>2021</c:v>
                      </c:pt>
                      <c:pt idx="13">
                        <c:v>2022</c:v>
                      </c:pt>
                      <c:pt idx="14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IndexChart!$B$20:$P$20</c15:sqref>
                        </c15:formulaRef>
                      </c:ext>
                    </c:extLst>
                    <c:numCache>
                      <c:formatCode>0.00</c:formatCode>
                      <c:ptCount val="15"/>
                      <c:pt idx="0" formatCode="General">
                        <c:v>100</c:v>
                      </c:pt>
                      <c:pt idx="1">
                        <c:v>96.653919694072655</c:v>
                      </c:pt>
                      <c:pt idx="2">
                        <c:v>89.866156787762904</c:v>
                      </c:pt>
                      <c:pt idx="3">
                        <c:v>83.173996175908229</c:v>
                      </c:pt>
                      <c:pt idx="4">
                        <c:v>76.864244741873804</c:v>
                      </c:pt>
                      <c:pt idx="5">
                        <c:v>70.936902485659658</c:v>
                      </c:pt>
                      <c:pt idx="6">
                        <c:v>68.451242829827919</c:v>
                      </c:pt>
                      <c:pt idx="7">
                        <c:v>63.957934990439767</c:v>
                      </c:pt>
                      <c:pt idx="8">
                        <c:v>59.560229445506693</c:v>
                      </c:pt>
                      <c:pt idx="9">
                        <c:v>67.112810707456987</c:v>
                      </c:pt>
                      <c:pt idx="10">
                        <c:v>69.120458891013385</c:v>
                      </c:pt>
                      <c:pt idx="11">
                        <c:v>70.076481835564053</c:v>
                      </c:pt>
                      <c:pt idx="12">
                        <c:v>70.363288718929255</c:v>
                      </c:pt>
                      <c:pt idx="13">
                        <c:v>66.156787762906305</c:v>
                      </c:pt>
                      <c:pt idx="14">
                        <c:v>60.420650095602291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78D6-4B37-A414-0155FFA7E961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IndexChart!$A$21</c15:sqref>
                        </c15:formulaRef>
                      </c:ext>
                    </c:extLst>
                    <c:strCache>
                      <c:ptCount val="1"/>
                      <c:pt idx="0">
                        <c:v>Community Policing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IndexChart!$B$15:$P$15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2009</c:v>
                      </c:pt>
                      <c:pt idx="1">
                        <c:v>2010</c:v>
                      </c:pt>
                      <c:pt idx="2">
                        <c:v>2011</c:v>
                      </c:pt>
                      <c:pt idx="3">
                        <c:v>2012</c:v>
                      </c:pt>
                      <c:pt idx="4">
                        <c:v>2013</c:v>
                      </c:pt>
                      <c:pt idx="5">
                        <c:v>2014</c:v>
                      </c:pt>
                      <c:pt idx="6">
                        <c:v>2015</c:v>
                      </c:pt>
                      <c:pt idx="7">
                        <c:v>2016</c:v>
                      </c:pt>
                      <c:pt idx="8">
                        <c:v>2017</c:v>
                      </c:pt>
                      <c:pt idx="9">
                        <c:v>2018</c:v>
                      </c:pt>
                      <c:pt idx="10">
                        <c:v>2019</c:v>
                      </c:pt>
                      <c:pt idx="11">
                        <c:v>2020</c:v>
                      </c:pt>
                      <c:pt idx="12">
                        <c:v>2021</c:v>
                      </c:pt>
                      <c:pt idx="13">
                        <c:v>2022</c:v>
                      </c:pt>
                      <c:pt idx="1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IndexChart!$B$21:$P$21</c15:sqref>
                        </c15:formulaRef>
                      </c:ext>
                    </c:extLst>
                    <c:numCache>
                      <c:formatCode>0.00</c:formatCode>
                      <c:ptCount val="15"/>
                      <c:pt idx="0" formatCode="General">
                        <c:v>100</c:v>
                      </c:pt>
                      <c:pt idx="1">
                        <c:v>111.72022684310019</c:v>
                      </c:pt>
                      <c:pt idx="2">
                        <c:v>105.1984877126654</c:v>
                      </c:pt>
                      <c:pt idx="3">
                        <c:v>97.731568998109637</c:v>
                      </c:pt>
                      <c:pt idx="4">
                        <c:v>88.846880907372409</c:v>
                      </c:pt>
                      <c:pt idx="5">
                        <c:v>80.151228733459362</c:v>
                      </c:pt>
                      <c:pt idx="6">
                        <c:v>76.275992438563321</c:v>
                      </c:pt>
                      <c:pt idx="7">
                        <c:v>67.863894139886582</c:v>
                      </c:pt>
                      <c:pt idx="8">
                        <c:v>63.894139886578451</c:v>
                      </c:pt>
                      <c:pt idx="9">
                        <c:v>65.689981096408317</c:v>
                      </c:pt>
                      <c:pt idx="10">
                        <c:v>66.351606805293002</c:v>
                      </c:pt>
                      <c:pt idx="11">
                        <c:v>70.982986767485826</c:v>
                      </c:pt>
                      <c:pt idx="12">
                        <c:v>74.10207939508507</c:v>
                      </c:pt>
                      <c:pt idx="13">
                        <c:v>69.281663516068051</c:v>
                      </c:pt>
                      <c:pt idx="14">
                        <c:v>59.357277882797732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78D6-4B37-A414-0155FFA7E961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IndexChart!$A$22</c15:sqref>
                        </c15:formulaRef>
                      </c:ext>
                    </c:extLst>
                    <c:strCache>
                      <c:ptCount val="1"/>
                      <c:pt idx="0">
                        <c:v>AGS Members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IndexChart!$B$15:$P$15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2009</c:v>
                      </c:pt>
                      <c:pt idx="1">
                        <c:v>2010</c:v>
                      </c:pt>
                      <c:pt idx="2">
                        <c:v>2011</c:v>
                      </c:pt>
                      <c:pt idx="3">
                        <c:v>2012</c:v>
                      </c:pt>
                      <c:pt idx="4">
                        <c:v>2013</c:v>
                      </c:pt>
                      <c:pt idx="5">
                        <c:v>2014</c:v>
                      </c:pt>
                      <c:pt idx="6">
                        <c:v>2015</c:v>
                      </c:pt>
                      <c:pt idx="7">
                        <c:v>2016</c:v>
                      </c:pt>
                      <c:pt idx="8">
                        <c:v>2017</c:v>
                      </c:pt>
                      <c:pt idx="9">
                        <c:v>2018</c:v>
                      </c:pt>
                      <c:pt idx="10">
                        <c:v>2019</c:v>
                      </c:pt>
                      <c:pt idx="11">
                        <c:v>2020</c:v>
                      </c:pt>
                      <c:pt idx="12">
                        <c:v>2021</c:v>
                      </c:pt>
                      <c:pt idx="13">
                        <c:v>2022</c:v>
                      </c:pt>
                      <c:pt idx="1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IndexChart!$B$22:$P$22</c15:sqref>
                        </c15:formulaRef>
                      </c:ext>
                    </c:extLst>
                    <c:numCache>
                      <c:formatCode>0.00</c:formatCode>
                      <c:ptCount val="15"/>
                      <c:pt idx="0" formatCode="General">
                        <c:v>100</c:v>
                      </c:pt>
                      <c:pt idx="1">
                        <c:v>98.831374166494811</c:v>
                      </c:pt>
                      <c:pt idx="2">
                        <c:v>95.511101945418304</c:v>
                      </c:pt>
                      <c:pt idx="3">
                        <c:v>92.28019522925689</c:v>
                      </c:pt>
                      <c:pt idx="4">
                        <c:v>90.004811988726203</c:v>
                      </c:pt>
                      <c:pt idx="5">
                        <c:v>87.983776723723111</c:v>
                      </c:pt>
                      <c:pt idx="6">
                        <c:v>88.100639307073621</c:v>
                      </c:pt>
                      <c:pt idx="7">
                        <c:v>88.973671547398098</c:v>
                      </c:pt>
                      <c:pt idx="8">
                        <c:v>93.153227469581353</c:v>
                      </c:pt>
                      <c:pt idx="9">
                        <c:v>96.459751151440159</c:v>
                      </c:pt>
                      <c:pt idx="10">
                        <c:v>98.350175293875026</c:v>
                      </c:pt>
                      <c:pt idx="11">
                        <c:v>99.615040901904166</c:v>
                      </c:pt>
                      <c:pt idx="12">
                        <c:v>97.855227882037525</c:v>
                      </c:pt>
                      <c:pt idx="13">
                        <c:v>97.15405238193442</c:v>
                      </c:pt>
                      <c:pt idx="14">
                        <c:v>96.22602598473911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78D6-4B37-A414-0155FFA7E961}"/>
                  </c:ext>
                </c:extLst>
              </c15:ser>
            </c15:filteredLineSeries>
          </c:ext>
        </c:extLst>
      </c:lineChart>
      <c:catAx>
        <c:axId val="274059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928063"/>
        <c:crosses val="autoZero"/>
        <c:auto val="1"/>
        <c:lblAlgn val="ctr"/>
        <c:lblOffset val="100"/>
        <c:noMultiLvlLbl val="0"/>
      </c:catAx>
      <c:valAx>
        <c:axId val="187928063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40590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Driver</c:v>
                </c:pt>
                <c:pt idx="1">
                  <c:v>Passenger</c:v>
                </c:pt>
                <c:pt idx="2">
                  <c:v>Pedestrian</c:v>
                </c:pt>
                <c:pt idx="3">
                  <c:v>Pedal cyclist</c:v>
                </c:pt>
                <c:pt idx="4">
                  <c:v>Motorcyclist</c:v>
                </c:pt>
                <c:pt idx="5">
                  <c:v>E-scooter user/ Other road user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57</c:v>
                </c:pt>
                <c:pt idx="1">
                  <c:v>25</c:v>
                </c:pt>
                <c:pt idx="2">
                  <c:v>31</c:v>
                </c:pt>
                <c:pt idx="3">
                  <c:v>10</c:v>
                </c:pt>
                <c:pt idx="4">
                  <c:v>17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2F-4F87-8577-9A223284FECE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0AB-4179-8232-29517845A3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Driver</c:v>
                </c:pt>
                <c:pt idx="1">
                  <c:v>Passenger</c:v>
                </c:pt>
                <c:pt idx="2">
                  <c:v>Pedestrian</c:v>
                </c:pt>
                <c:pt idx="3">
                  <c:v>Pedal cyclist</c:v>
                </c:pt>
                <c:pt idx="4">
                  <c:v>Motorcyclist</c:v>
                </c:pt>
                <c:pt idx="5">
                  <c:v>E-scooter user/ Other road user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66</c:v>
                </c:pt>
                <c:pt idx="1">
                  <c:v>18</c:v>
                </c:pt>
                <c:pt idx="2">
                  <c:v>19</c:v>
                </c:pt>
                <c:pt idx="3">
                  <c:v>7</c:v>
                </c:pt>
                <c:pt idx="4">
                  <c:v>22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2F-4F87-8577-9A223284FECE}"/>
            </c:ext>
          </c:extLst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Driver</c:v>
                </c:pt>
                <c:pt idx="1">
                  <c:v>Passenger</c:v>
                </c:pt>
                <c:pt idx="2">
                  <c:v>Pedestrian</c:v>
                </c:pt>
                <c:pt idx="3">
                  <c:v>Pedal cyclist</c:v>
                </c:pt>
                <c:pt idx="4">
                  <c:v>Motorcyclist</c:v>
                </c:pt>
                <c:pt idx="5">
                  <c:v>E-scooter user/ Other road user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57</c:v>
                </c:pt>
                <c:pt idx="1">
                  <c:v>22</c:v>
                </c:pt>
                <c:pt idx="2">
                  <c:v>42</c:v>
                </c:pt>
                <c:pt idx="3">
                  <c:v>7</c:v>
                </c:pt>
                <c:pt idx="4">
                  <c:v>23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2F-4F87-8577-9A223284FECE}"/>
            </c:ext>
          </c:extLst>
        </c:ser>
        <c:ser>
          <c:idx val="4"/>
          <c:order val="4"/>
          <c:tx>
            <c:strRef>
              <c:f>Sheet1!$E$1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Driver</c:v>
                </c:pt>
                <c:pt idx="1">
                  <c:v>Passenger</c:v>
                </c:pt>
                <c:pt idx="2">
                  <c:v>Pedestrian</c:v>
                </c:pt>
                <c:pt idx="3">
                  <c:v>Pedal cyclist</c:v>
                </c:pt>
                <c:pt idx="4">
                  <c:v>Motorcyclist</c:v>
                </c:pt>
                <c:pt idx="5">
                  <c:v>E-scooter user/ Other road user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65</c:v>
                </c:pt>
                <c:pt idx="1">
                  <c:v>34</c:v>
                </c:pt>
                <c:pt idx="2">
                  <c:v>43</c:v>
                </c:pt>
                <c:pt idx="3">
                  <c:v>9</c:v>
                </c:pt>
                <c:pt idx="4">
                  <c:v>26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D2F-4F87-8577-9A223284FECE}"/>
            </c:ext>
          </c:extLst>
        </c:ser>
        <c:ser>
          <c:idx val="5"/>
          <c:order val="5"/>
          <c:tx>
            <c:strRef>
              <c:f>Sheet1!$F$1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Driver</c:v>
                </c:pt>
                <c:pt idx="1">
                  <c:v>Passenger</c:v>
                </c:pt>
                <c:pt idx="2">
                  <c:v>Pedestrian</c:v>
                </c:pt>
                <c:pt idx="3">
                  <c:v>Pedal cyclist</c:v>
                </c:pt>
                <c:pt idx="4">
                  <c:v>Motorcyclist</c:v>
                </c:pt>
                <c:pt idx="5">
                  <c:v>E-scooter user/ Other road user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72</c:v>
                </c:pt>
                <c:pt idx="1">
                  <c:v>35</c:v>
                </c:pt>
                <c:pt idx="2">
                  <c:v>33</c:v>
                </c:pt>
                <c:pt idx="3">
                  <c:v>12</c:v>
                </c:pt>
                <c:pt idx="4">
                  <c:v>17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D2F-4F87-8577-9A223284FE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19463759"/>
        <c:axId val="2119468335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Driver</c:v>
                      </c:pt>
                      <c:pt idx="1">
                        <c:v>Passenger</c:v>
                      </c:pt>
                      <c:pt idx="2">
                        <c:v>Pedestrian</c:v>
                      </c:pt>
                      <c:pt idx="3">
                        <c:v>Pedal cyclist</c:v>
                      </c:pt>
                      <c:pt idx="4">
                        <c:v>Motorcyclist</c:v>
                      </c:pt>
                      <c:pt idx="5">
                        <c:v>E-scooter user/ Other road user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FD2F-4F87-8577-9A223284FECE}"/>
                  </c:ext>
                </c:extLst>
              </c15:ser>
            </c15:filteredBarSeries>
          </c:ext>
        </c:extLst>
      </c:barChart>
      <c:catAx>
        <c:axId val="2119463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9468335"/>
        <c:crosses val="autoZero"/>
        <c:auto val="1"/>
        <c:lblAlgn val="ctr"/>
        <c:lblOffset val="100"/>
        <c:noMultiLvlLbl val="0"/>
      </c:catAx>
      <c:valAx>
        <c:axId val="2119468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9463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just">
        <a:defRPr sz="14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0-15</c:v>
                </c:pt>
                <c:pt idx="1">
                  <c:v>16-25</c:v>
                </c:pt>
                <c:pt idx="2">
                  <c:v>26-35</c:v>
                </c:pt>
                <c:pt idx="3">
                  <c:v>36-45</c:v>
                </c:pt>
                <c:pt idx="4">
                  <c:v>46-55</c:v>
                </c:pt>
                <c:pt idx="5">
                  <c:v>56-65</c:v>
                </c:pt>
                <c:pt idx="6">
                  <c:v>66-74</c:v>
                </c:pt>
                <c:pt idx="7">
                  <c:v>75+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8</c:v>
                </c:pt>
                <c:pt idx="1">
                  <c:v>19</c:v>
                </c:pt>
                <c:pt idx="2">
                  <c:v>24</c:v>
                </c:pt>
                <c:pt idx="3">
                  <c:v>23</c:v>
                </c:pt>
                <c:pt idx="4">
                  <c:v>24</c:v>
                </c:pt>
                <c:pt idx="5">
                  <c:v>15</c:v>
                </c:pt>
                <c:pt idx="6">
                  <c:v>14</c:v>
                </c:pt>
                <c:pt idx="7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54-406A-BC43-06D3DDE185F8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0-15</c:v>
                </c:pt>
                <c:pt idx="1">
                  <c:v>16-25</c:v>
                </c:pt>
                <c:pt idx="2">
                  <c:v>26-35</c:v>
                </c:pt>
                <c:pt idx="3">
                  <c:v>36-45</c:v>
                </c:pt>
                <c:pt idx="4">
                  <c:v>46-55</c:v>
                </c:pt>
                <c:pt idx="5">
                  <c:v>56-65</c:v>
                </c:pt>
                <c:pt idx="6">
                  <c:v>66-74</c:v>
                </c:pt>
                <c:pt idx="7">
                  <c:v>75+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5</c:v>
                </c:pt>
                <c:pt idx="1">
                  <c:v>27</c:v>
                </c:pt>
                <c:pt idx="2">
                  <c:v>24</c:v>
                </c:pt>
                <c:pt idx="3">
                  <c:v>22</c:v>
                </c:pt>
                <c:pt idx="4">
                  <c:v>20</c:v>
                </c:pt>
                <c:pt idx="5">
                  <c:v>8</c:v>
                </c:pt>
                <c:pt idx="6">
                  <c:v>10</c:v>
                </c:pt>
                <c:pt idx="7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54-406A-BC43-06D3DDE185F8}"/>
            </c:ext>
          </c:extLst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0-15</c:v>
                </c:pt>
                <c:pt idx="1">
                  <c:v>16-25</c:v>
                </c:pt>
                <c:pt idx="2">
                  <c:v>26-35</c:v>
                </c:pt>
                <c:pt idx="3">
                  <c:v>36-45</c:v>
                </c:pt>
                <c:pt idx="4">
                  <c:v>46-55</c:v>
                </c:pt>
                <c:pt idx="5">
                  <c:v>56-65</c:v>
                </c:pt>
                <c:pt idx="6">
                  <c:v>66-74</c:v>
                </c:pt>
                <c:pt idx="7">
                  <c:v>75+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4</c:v>
                </c:pt>
                <c:pt idx="1">
                  <c:v>25</c:v>
                </c:pt>
                <c:pt idx="2">
                  <c:v>20</c:v>
                </c:pt>
                <c:pt idx="3">
                  <c:v>18</c:v>
                </c:pt>
                <c:pt idx="4">
                  <c:v>12</c:v>
                </c:pt>
                <c:pt idx="5">
                  <c:v>21</c:v>
                </c:pt>
                <c:pt idx="6">
                  <c:v>24</c:v>
                </c:pt>
                <c:pt idx="7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54-406A-BC43-06D3DDE185F8}"/>
            </c:ext>
          </c:extLst>
        </c:ser>
        <c:ser>
          <c:idx val="4"/>
          <c:order val="4"/>
          <c:tx>
            <c:strRef>
              <c:f>Sheet1!$E$1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0-15</c:v>
                </c:pt>
                <c:pt idx="1">
                  <c:v>16-25</c:v>
                </c:pt>
                <c:pt idx="2">
                  <c:v>26-35</c:v>
                </c:pt>
                <c:pt idx="3">
                  <c:v>36-45</c:v>
                </c:pt>
                <c:pt idx="4">
                  <c:v>46-55</c:v>
                </c:pt>
                <c:pt idx="5">
                  <c:v>56-65</c:v>
                </c:pt>
                <c:pt idx="6">
                  <c:v>66-74</c:v>
                </c:pt>
                <c:pt idx="7">
                  <c:v>75+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11</c:v>
                </c:pt>
                <c:pt idx="1">
                  <c:v>48</c:v>
                </c:pt>
                <c:pt idx="2">
                  <c:v>23</c:v>
                </c:pt>
                <c:pt idx="3">
                  <c:v>26</c:v>
                </c:pt>
                <c:pt idx="4">
                  <c:v>21</c:v>
                </c:pt>
                <c:pt idx="5">
                  <c:v>13</c:v>
                </c:pt>
                <c:pt idx="6">
                  <c:v>17</c:v>
                </c:pt>
                <c:pt idx="7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54-406A-BC43-06D3DDE185F8}"/>
            </c:ext>
          </c:extLst>
        </c:ser>
        <c:ser>
          <c:idx val="5"/>
          <c:order val="5"/>
          <c:tx>
            <c:strRef>
              <c:f>Sheet1!$F$1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0-15</c:v>
                </c:pt>
                <c:pt idx="1">
                  <c:v>16-25</c:v>
                </c:pt>
                <c:pt idx="2">
                  <c:v>26-35</c:v>
                </c:pt>
                <c:pt idx="3">
                  <c:v>36-45</c:v>
                </c:pt>
                <c:pt idx="4">
                  <c:v>46-55</c:v>
                </c:pt>
                <c:pt idx="5">
                  <c:v>56-65</c:v>
                </c:pt>
                <c:pt idx="6">
                  <c:v>66-74</c:v>
                </c:pt>
                <c:pt idx="7">
                  <c:v>75+</c:v>
                </c:pt>
              </c:strCache>
            </c:strRef>
          </c:cat>
          <c:val>
            <c:numRef>
              <c:f>Sheet1!$F$2:$F$9</c:f>
              <c:numCache>
                <c:formatCode>General</c:formatCode>
                <c:ptCount val="8"/>
                <c:pt idx="0">
                  <c:v>11</c:v>
                </c:pt>
                <c:pt idx="1">
                  <c:v>48</c:v>
                </c:pt>
                <c:pt idx="2">
                  <c:v>19</c:v>
                </c:pt>
                <c:pt idx="3">
                  <c:v>27</c:v>
                </c:pt>
                <c:pt idx="4">
                  <c:v>14</c:v>
                </c:pt>
                <c:pt idx="5">
                  <c:v>15</c:v>
                </c:pt>
                <c:pt idx="6">
                  <c:v>13</c:v>
                </c:pt>
                <c:pt idx="7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54-406A-BC43-06D3DDE185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42651823"/>
        <c:axId val="2042652239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strCache>
                      <c:ptCount val="8"/>
                      <c:pt idx="0">
                        <c:v>0-15</c:v>
                      </c:pt>
                      <c:pt idx="1">
                        <c:v>16-25</c:v>
                      </c:pt>
                      <c:pt idx="2">
                        <c:v>26-35</c:v>
                      </c:pt>
                      <c:pt idx="3">
                        <c:v>36-45</c:v>
                      </c:pt>
                      <c:pt idx="4">
                        <c:v>46-55</c:v>
                      </c:pt>
                      <c:pt idx="5">
                        <c:v>56-65</c:v>
                      </c:pt>
                      <c:pt idx="6">
                        <c:v>66-74</c:v>
                      </c:pt>
                      <c:pt idx="7">
                        <c:v>75+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DC54-406A-BC43-06D3DDE185F8}"/>
                  </c:ext>
                </c:extLst>
              </c15:ser>
            </c15:filteredBarSeries>
          </c:ext>
        </c:extLst>
      </c:barChart>
      <c:catAx>
        <c:axId val="2042651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2652239"/>
        <c:crosses val="autoZero"/>
        <c:auto val="1"/>
        <c:lblAlgn val="ctr"/>
        <c:lblOffset val="100"/>
        <c:noMultiLvlLbl val="0"/>
      </c:catAx>
      <c:valAx>
        <c:axId val="2042652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2651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3"/>
          <c:order val="0"/>
          <c:tx>
            <c:strRef>
              <c:f>Sheet1!$A$5</c:f>
              <c:strCache>
                <c:ptCount val="1"/>
                <c:pt idx="0">
                  <c:v>Motorway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Sheet1!$D$1:$H$1</c:f>
              <c:strCache>
                <c:ptCount val="5"/>
                <c:pt idx="0">
                  <c:v>2020 (n=141)</c:v>
                </c:pt>
                <c:pt idx="1">
                  <c:v>2021 (n=132)</c:v>
                </c:pt>
                <c:pt idx="2">
                  <c:v>2022 (n=152)</c:v>
                </c:pt>
                <c:pt idx="3">
                  <c:v>2023 (n=180)</c:v>
                </c:pt>
                <c:pt idx="4">
                  <c:v>2024 (n=172)</c:v>
                </c:pt>
              </c:strCache>
            </c:strRef>
          </c:cat>
          <c:val>
            <c:numRef>
              <c:f>Sheet1!$D$5:$H$5</c:f>
              <c:numCache>
                <c:formatCode>General</c:formatCode>
                <c:ptCount val="5"/>
                <c:pt idx="0">
                  <c:v>8</c:v>
                </c:pt>
                <c:pt idx="1">
                  <c:v>13</c:v>
                </c:pt>
                <c:pt idx="2">
                  <c:v>5</c:v>
                </c:pt>
                <c:pt idx="3">
                  <c:v>7</c:v>
                </c:pt>
                <c:pt idx="4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39B-4672-8A25-7467EB21124A}"/>
            </c:ext>
          </c:extLst>
        </c:ser>
        <c:ser>
          <c:idx val="0"/>
          <c:order val="1"/>
          <c:tx>
            <c:strRef>
              <c:f>Sheet1!$A$2</c:f>
              <c:strCache>
                <c:ptCount val="1"/>
                <c:pt idx="0">
                  <c:v>Local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Sheet1!$D$1:$H$1</c:f>
              <c:strCache>
                <c:ptCount val="5"/>
                <c:pt idx="0">
                  <c:v>2020 (n=141)</c:v>
                </c:pt>
                <c:pt idx="1">
                  <c:v>2021 (n=132)</c:v>
                </c:pt>
                <c:pt idx="2">
                  <c:v>2022 (n=152)</c:v>
                </c:pt>
                <c:pt idx="3">
                  <c:v>2023 (n=180)</c:v>
                </c:pt>
                <c:pt idx="4">
                  <c:v>2024 (n=172)</c:v>
                </c:pt>
              </c:strCache>
            </c:strRef>
          </c:cat>
          <c:val>
            <c:numRef>
              <c:f>Sheet1!$D$2:$H$2</c:f>
              <c:numCache>
                <c:formatCode>General</c:formatCode>
                <c:ptCount val="5"/>
                <c:pt idx="0">
                  <c:v>36</c:v>
                </c:pt>
                <c:pt idx="1">
                  <c:v>27</c:v>
                </c:pt>
                <c:pt idx="2">
                  <c:v>41</c:v>
                </c:pt>
                <c:pt idx="3">
                  <c:v>46</c:v>
                </c:pt>
                <c:pt idx="4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9B-4672-8A25-7467EB21124A}"/>
            </c:ext>
          </c:extLst>
        </c:ser>
        <c:ser>
          <c:idx val="1"/>
          <c:order val="2"/>
          <c:tx>
            <c:strRef>
              <c:f>Sheet1!$A$3</c:f>
              <c:strCache>
                <c:ptCount val="1"/>
                <c:pt idx="0">
                  <c:v>Regional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Sheet1!$D$1:$H$1</c:f>
              <c:strCache>
                <c:ptCount val="5"/>
                <c:pt idx="0">
                  <c:v>2020 (n=141)</c:v>
                </c:pt>
                <c:pt idx="1">
                  <c:v>2021 (n=132)</c:v>
                </c:pt>
                <c:pt idx="2">
                  <c:v>2022 (n=152)</c:v>
                </c:pt>
                <c:pt idx="3">
                  <c:v>2023 (n=180)</c:v>
                </c:pt>
                <c:pt idx="4">
                  <c:v>2024 (n=172)</c:v>
                </c:pt>
              </c:strCache>
            </c:strRef>
          </c:cat>
          <c:val>
            <c:numRef>
              <c:f>Sheet1!$D$3:$H$3</c:f>
              <c:numCache>
                <c:formatCode>General</c:formatCode>
                <c:ptCount val="5"/>
                <c:pt idx="0">
                  <c:v>44</c:v>
                </c:pt>
                <c:pt idx="1">
                  <c:v>48</c:v>
                </c:pt>
                <c:pt idx="2">
                  <c:v>47</c:v>
                </c:pt>
                <c:pt idx="3">
                  <c:v>66</c:v>
                </c:pt>
                <c:pt idx="4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39B-4672-8A25-7467EB21124A}"/>
            </c:ext>
          </c:extLst>
        </c:ser>
        <c:ser>
          <c:idx val="2"/>
          <c:order val="3"/>
          <c:tx>
            <c:strRef>
              <c:f>Sheet1!$A$4</c:f>
              <c:strCache>
                <c:ptCount val="1"/>
                <c:pt idx="0">
                  <c:v>National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Sheet1!$D$1:$H$1</c:f>
              <c:strCache>
                <c:ptCount val="5"/>
                <c:pt idx="0">
                  <c:v>2020 (n=141)</c:v>
                </c:pt>
                <c:pt idx="1">
                  <c:v>2021 (n=132)</c:v>
                </c:pt>
                <c:pt idx="2">
                  <c:v>2022 (n=152)</c:v>
                </c:pt>
                <c:pt idx="3">
                  <c:v>2023 (n=180)</c:v>
                </c:pt>
                <c:pt idx="4">
                  <c:v>2024 (n=172)</c:v>
                </c:pt>
              </c:strCache>
            </c:strRef>
          </c:cat>
          <c:val>
            <c:numRef>
              <c:f>Sheet1!$D$4:$H$4</c:f>
              <c:numCache>
                <c:formatCode>General</c:formatCode>
                <c:ptCount val="5"/>
                <c:pt idx="0">
                  <c:v>51</c:v>
                </c:pt>
                <c:pt idx="1">
                  <c:v>44</c:v>
                </c:pt>
                <c:pt idx="2">
                  <c:v>58</c:v>
                </c:pt>
                <c:pt idx="3">
                  <c:v>53</c:v>
                </c:pt>
                <c:pt idx="4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39B-4672-8A25-7467EB21124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92662096"/>
        <c:axId val="929891392"/>
        <c:extLst>
          <c:ext xmlns:c15="http://schemas.microsoft.com/office/drawing/2012/chart" uri="{02D57815-91ED-43cb-92C2-25804820EDAC}">
            <c15:filteredLine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Sheet1!$A$6</c15:sqref>
                        </c15:formulaRef>
                      </c:ext>
                    </c:extLst>
                    <c:strCache>
                      <c:ptCount val="1"/>
                      <c:pt idx="0">
                        <c:v>Unknown/Other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Sheet1!$D$1:$H$1</c15:sqref>
                        </c15:formulaRef>
                      </c:ext>
                    </c:extLst>
                    <c:strCache>
                      <c:ptCount val="5"/>
                      <c:pt idx="0">
                        <c:v>2020 (n=141)</c:v>
                      </c:pt>
                      <c:pt idx="1">
                        <c:v>2021 (n=132)</c:v>
                      </c:pt>
                      <c:pt idx="2">
                        <c:v>2022 (n=152)</c:v>
                      </c:pt>
                      <c:pt idx="3">
                        <c:v>2023 (n=180)</c:v>
                      </c:pt>
                      <c:pt idx="4">
                        <c:v>2024 (n=172)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Sheet1!$D$6:$H$6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</c:v>
                      </c:pt>
                      <c:pt idx="2">
                        <c:v>1</c:v>
                      </c:pt>
                      <c:pt idx="3">
                        <c:v>8</c:v>
                      </c:pt>
                      <c:pt idx="4">
                        <c:v>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E39B-4672-8A25-7467EB21124A}"/>
                  </c:ext>
                </c:extLst>
              </c15:ser>
            </c15:filteredLineSeries>
          </c:ext>
        </c:extLst>
      </c:lineChart>
      <c:catAx>
        <c:axId val="99266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9891392"/>
        <c:crosses val="autoZero"/>
        <c:auto val="1"/>
        <c:lblAlgn val="ctr"/>
        <c:lblOffset val="100"/>
        <c:noMultiLvlLbl val="0"/>
      </c:catAx>
      <c:valAx>
        <c:axId val="929891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26620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86343589420094868"/>
          <c:y val="0.34318830534467798"/>
          <c:w val="0.13049318357854112"/>
          <c:h val="0.328487302774124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590787017392363E-2"/>
          <c:y val="2.2639504949491771E-2"/>
          <c:w val="0.80260545404066408"/>
          <c:h val="0.85354400448968415"/>
        </c:manualLayout>
      </c:layout>
      <c:lineChart>
        <c:grouping val="standar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Sheet1!$A$2:$A$21</c:f>
              <c:numCache>
                <c:formatCode>General</c:formatCode>
                <c:ptCount val="2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</c:numCache>
              <c:extLst/>
            </c:numRef>
          </c:cat>
          <c:val>
            <c:numRef>
              <c:f>Sheet1!$A$2:$A$21</c:f>
              <c:numCache>
                <c:formatCode>General</c:formatCode>
                <c:ptCount val="2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AC46-4BDD-99D1-387F80F5A248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Serious Injuries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1"/>
              <c:pt idx="0">
                <c:v>2012</c:v>
              </c:pt>
              <c:pt idx="1">
                <c:v>2013</c:v>
              </c:pt>
              <c:pt idx="2">
                <c:v>2014</c:v>
              </c:pt>
              <c:pt idx="3">
                <c:v>2015</c:v>
              </c:pt>
              <c:pt idx="4">
                <c:v>2016</c:v>
              </c:pt>
              <c:pt idx="5">
                <c:v>2017</c:v>
              </c:pt>
              <c:pt idx="6">
                <c:v>2018</c:v>
              </c:pt>
              <c:pt idx="7">
                <c:v>2019</c:v>
              </c:pt>
              <c:pt idx="8">
                <c:v>2020</c:v>
              </c:pt>
              <c:pt idx="9">
                <c:v>2021</c:v>
              </c:pt>
              <c:pt idx="10">
                <c:v>2022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Sheet1!$B$2:$B$21</c:f>
              <c:numCache>
                <c:formatCode>General</c:formatCode>
                <c:ptCount val="20"/>
                <c:pt idx="0">
                  <c:v>474</c:v>
                </c:pt>
                <c:pt idx="1">
                  <c:v>508</c:v>
                </c:pt>
                <c:pt idx="2" formatCode="0">
                  <c:v>759</c:v>
                </c:pt>
                <c:pt idx="3" formatCode="0">
                  <c:v>827</c:v>
                </c:pt>
                <c:pt idx="4">
                  <c:v>965</c:v>
                </c:pt>
                <c:pt idx="5" formatCode="0">
                  <c:v>1056</c:v>
                </c:pt>
                <c:pt idx="6">
                  <c:v>1359</c:v>
                </c:pt>
                <c:pt idx="7" formatCode="0">
                  <c:v>1506</c:v>
                </c:pt>
                <c:pt idx="8">
                  <c:v>1216</c:v>
                </c:pt>
                <c:pt idx="9" formatCode="0">
                  <c:v>1365</c:v>
                </c:pt>
                <c:pt idx="10">
                  <c:v>1693</c:v>
                </c:pt>
                <c:pt idx="11">
                  <c:v>1453</c:v>
                </c:pt>
                <c:pt idx="12">
                  <c:v>1368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AC46-4BDD-99D1-387F80F5A24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2913935"/>
        <c:axId val="126938879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Serious Injury Target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trendline>
                  <c:spPr>
                    <a:ln w="19050" cap="rnd">
                      <a:solidFill>
                        <a:schemeClr val="tx1"/>
                      </a:solidFill>
                      <a:prstDash val="lgDash"/>
                    </a:ln>
                    <a:effectLst/>
                  </c:spPr>
                  <c:trendlineType val="linear"/>
                  <c:dispRSqr val="0"/>
                  <c:dispEq val="0"/>
                </c:trendline>
                <c:cat>
                  <c:numRef>
                    <c:extLst>
                      <c:ext uri="{02D57815-91ED-43cb-92C2-25804820EDAC}">
                        <c15:formulaRef>
                          <c15:sqref>Sheet1!$A$2:$A$21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  <c:pt idx="11">
                        <c:v>2023</c:v>
                      </c:pt>
                      <c:pt idx="12">
                        <c:v>2024</c:v>
                      </c:pt>
                      <c:pt idx="13">
                        <c:v>2025</c:v>
                      </c:pt>
                      <c:pt idx="14">
                        <c:v>2026</c:v>
                      </c:pt>
                      <c:pt idx="15">
                        <c:v>2027</c:v>
                      </c:pt>
                      <c:pt idx="16">
                        <c:v>2028</c:v>
                      </c:pt>
                      <c:pt idx="17">
                        <c:v>2029</c:v>
                      </c:pt>
                      <c:pt idx="18">
                        <c:v>2030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18">
                        <c:v>630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AC46-4BDD-99D1-387F80F5A248}"/>
                  </c:ext>
                </c:extLst>
              </c15:ser>
            </c15:filteredLineSeries>
          </c:ext>
        </c:extLst>
      </c:lineChart>
      <c:catAx>
        <c:axId val="122913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938879"/>
        <c:crosses val="autoZero"/>
        <c:auto val="1"/>
        <c:lblAlgn val="ctr"/>
        <c:lblOffset val="100"/>
        <c:noMultiLvlLbl val="0"/>
      </c:catAx>
      <c:valAx>
        <c:axId val="126938879"/>
        <c:scaling>
          <c:orientation val="minMax"/>
          <c:max val="2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>
                    <a:solidFill>
                      <a:schemeClr val="accent2"/>
                    </a:solidFill>
                  </a:rPr>
                  <a:t>Number of serious injuries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913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Driver</c:v>
                </c:pt>
                <c:pt idx="1">
                  <c:v>Passenger</c:v>
                </c:pt>
                <c:pt idx="2">
                  <c:v>Motorcyclist</c:v>
                </c:pt>
                <c:pt idx="3">
                  <c:v>Pedal cyclist</c:v>
                </c:pt>
                <c:pt idx="4">
                  <c:v>Pedestrian</c:v>
                </c:pt>
                <c:pt idx="5">
                  <c:v>E-scooter user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469</c:v>
                </c:pt>
                <c:pt idx="1">
                  <c:v>211</c:v>
                </c:pt>
                <c:pt idx="2">
                  <c:v>162</c:v>
                </c:pt>
                <c:pt idx="3">
                  <c:v>187</c:v>
                </c:pt>
                <c:pt idx="4">
                  <c:v>302</c:v>
                </c:pt>
                <c:pt idx="5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96-47F0-929E-529F317649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76731760"/>
        <c:axId val="276732240"/>
      </c:barChart>
      <c:catAx>
        <c:axId val="27673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732240"/>
        <c:crosses val="autoZero"/>
        <c:auto val="1"/>
        <c:lblAlgn val="ctr"/>
        <c:lblOffset val="100"/>
        <c:noMultiLvlLbl val="0"/>
      </c:catAx>
      <c:valAx>
        <c:axId val="276732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731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171521241465896E-2"/>
          <c:y val="4.2155174789160213E-2"/>
          <c:w val="0.9332588452834677"/>
          <c:h val="0.6400501998819996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Urban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 Total (n=1367)</c:v>
                </c:pt>
                <c:pt idx="1">
                  <c:v>Driver (n=469)</c:v>
                </c:pt>
                <c:pt idx="2">
                  <c:v>Passenger (n=211)</c:v>
                </c:pt>
                <c:pt idx="3">
                  <c:v>Motorcyclist (n=162)</c:v>
                </c:pt>
                <c:pt idx="4">
                  <c:v>Cyclist (n=187)</c:v>
                </c:pt>
                <c:pt idx="5">
                  <c:v>Pedestrian (n=301)</c:v>
                </c:pt>
                <c:pt idx="6">
                  <c:v>E-scooter User (n=37)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0.51060716898317482</c:v>
                </c:pt>
                <c:pt idx="1">
                  <c:v>0.22601279317697229</c:v>
                </c:pt>
                <c:pt idx="2">
                  <c:v>0.26540284360189575</c:v>
                </c:pt>
                <c:pt idx="3">
                  <c:v>0.51234567901234573</c:v>
                </c:pt>
                <c:pt idx="4">
                  <c:v>0.80213903743315507</c:v>
                </c:pt>
                <c:pt idx="5">
                  <c:v>0.8870431893687708</c:v>
                </c:pt>
                <c:pt idx="6">
                  <c:v>0.97297297297297303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68-4F83-8436-0CE6D91604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 Total (n=1367)</c:v>
                </c:pt>
                <c:pt idx="1">
                  <c:v>Driver (n=469)</c:v>
                </c:pt>
                <c:pt idx="2">
                  <c:v>Passenger (n=211)</c:v>
                </c:pt>
                <c:pt idx="3">
                  <c:v>Motorcyclist (n=162)</c:v>
                </c:pt>
                <c:pt idx="4">
                  <c:v>Cyclist (n=187)</c:v>
                </c:pt>
                <c:pt idx="5">
                  <c:v>Pedestrian (n=301)</c:v>
                </c:pt>
                <c:pt idx="6">
                  <c:v>E-scooter User (n=37)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0.48939283101682518</c:v>
                </c:pt>
                <c:pt idx="1">
                  <c:v>0.77398720682302768</c:v>
                </c:pt>
                <c:pt idx="2">
                  <c:v>0.7345971563981043</c:v>
                </c:pt>
                <c:pt idx="3">
                  <c:v>0.48765432098765432</c:v>
                </c:pt>
                <c:pt idx="4">
                  <c:v>0.19786096256684493</c:v>
                </c:pt>
                <c:pt idx="5">
                  <c:v>0.11295681063122924</c:v>
                </c:pt>
                <c:pt idx="6">
                  <c:v>2.7027027027027029E-2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68-4F83-8436-0CE6D916048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68277168"/>
        <c:axId val="868284368"/>
      </c:barChart>
      <c:catAx>
        <c:axId val="86827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8284368"/>
        <c:crosses val="autoZero"/>
        <c:auto val="1"/>
        <c:lblAlgn val="ctr"/>
        <c:lblOffset val="100"/>
        <c:noMultiLvlLbl val="0"/>
      </c:catAx>
      <c:valAx>
        <c:axId val="86828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8277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0.04098</cdr:x>
      <cdr:y>0.32756</cdr:y>
    </cdr:from>
    <cdr:to>
      <cdr:x>0.96807</cdr:x>
      <cdr:y>0.32756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279EABC8-9D03-675A-53FE-EEE45BE32C31}"/>
            </a:ext>
          </a:extLst>
        </cdr:cNvPr>
        <cdr:cNvCxnSpPr/>
      </cdr:nvCxnSpPr>
      <cdr:spPr>
        <a:xfrm xmlns:a="http://schemas.openxmlformats.org/drawingml/2006/main">
          <a:off x="286641" y="1414913"/>
          <a:ext cx="6484680" cy="0"/>
        </a:xfrm>
        <a:prstGeom xmlns:a="http://schemas.openxmlformats.org/drawingml/2006/main" prst="line">
          <a:avLst/>
        </a:prstGeom>
        <a:ln xmlns:a="http://schemas.openxmlformats.org/drawingml/2006/main" w="19050" cap="flat" cmpd="sng" algn="ctr">
          <a:solidFill>
            <a:srgbClr val="FFC000"/>
          </a:solidFill>
          <a:prstDash val="lg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0.15468</cdr:x>
      <cdr:y>0.33273</cdr:y>
    </cdr:from>
    <cdr:to>
      <cdr:x>0.15468</cdr:x>
      <cdr:y>0.43196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A8F8FC3F-A8AD-4193-9810-D17F1F8B880F}"/>
            </a:ext>
          </a:extLst>
        </cdr:cNvPr>
        <cdr:cNvCxnSpPr/>
      </cdr:nvCxnSpPr>
      <cdr:spPr>
        <a:xfrm xmlns:a="http://schemas.openxmlformats.org/drawingml/2006/main">
          <a:off x="1743224" y="1247765"/>
          <a:ext cx="0" cy="372120"/>
        </a:xfrm>
        <a:prstGeom xmlns:a="http://schemas.openxmlformats.org/drawingml/2006/main" prst="straightConnector1">
          <a:avLst/>
        </a:prstGeom>
        <a:ln xmlns:a="http://schemas.openxmlformats.org/drawingml/2006/main" w="34925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0.08325</cdr:x>
      <cdr:y>0.23691</cdr:y>
    </cdr:from>
    <cdr:to>
      <cdr:x>0.23273</cdr:x>
      <cdr:y>0.33273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8F97BA31-F19A-2835-80CF-53565ADDA5CB}"/>
            </a:ext>
          </a:extLst>
        </cdr:cNvPr>
        <cdr:cNvSpPr txBox="1"/>
      </cdr:nvSpPr>
      <cdr:spPr>
        <a:xfrm xmlns:a="http://schemas.openxmlformats.org/drawingml/2006/main">
          <a:off x="938232" y="888432"/>
          <a:ext cx="1684589" cy="3593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E" sz="1100" b="1" dirty="0">
              <a:solidFill>
                <a:srgbClr val="C00000"/>
              </a:solidFill>
            </a:rPr>
            <a:t>Break in series</a:t>
          </a:r>
        </a:p>
      </cdr:txBody>
    </cdr:sp>
  </cdr:relSizeAnchor>
  <cdr:relSizeAnchor xmlns:cdr="http://schemas.openxmlformats.org/drawingml/2006/chartDrawing">
    <cdr:from>
      <cdr:x>0.82613</cdr:x>
      <cdr:y>0.55948</cdr:y>
    </cdr:from>
    <cdr:to>
      <cdr:x>0.87566</cdr:x>
      <cdr:y>0.63905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33D3164F-9516-B4FF-31AC-5CC6586F7F43}"/>
            </a:ext>
          </a:extLst>
        </cdr:cNvPr>
        <cdr:cNvSpPr txBox="1"/>
      </cdr:nvSpPr>
      <cdr:spPr>
        <a:xfrm xmlns:a="http://schemas.openxmlformats.org/drawingml/2006/main">
          <a:off x="9310222" y="2098109"/>
          <a:ext cx="558187" cy="2983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E" sz="1100" dirty="0"/>
            <a:t>630</a:t>
          </a:r>
        </a:p>
      </cdr:txBody>
    </cdr:sp>
  </cdr:relSizeAnchor>
  <cdr:relSizeAnchor xmlns:cdr="http://schemas.openxmlformats.org/drawingml/2006/chartDrawing">
    <cdr:from>
      <cdr:x>0.77917</cdr:x>
      <cdr:y>0.13772</cdr:y>
    </cdr:from>
    <cdr:to>
      <cdr:x>0.89652</cdr:x>
      <cdr:y>0.23354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F50A7F4B-D8FA-3E02-D0CD-B386F4425AF2}"/>
            </a:ext>
          </a:extLst>
        </cdr:cNvPr>
        <cdr:cNvSpPr txBox="1"/>
      </cdr:nvSpPr>
      <cdr:spPr>
        <a:xfrm xmlns:a="http://schemas.openxmlformats.org/drawingml/2006/main">
          <a:off x="8780988" y="516455"/>
          <a:ext cx="1322488" cy="3593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E" b="1" dirty="0">
              <a:solidFill>
                <a:srgbClr val="C00000"/>
              </a:solidFill>
            </a:rPr>
            <a:t>RSS 2030 Target</a:t>
          </a:r>
        </a:p>
      </cdr:txBody>
    </cdr:sp>
  </cdr:relSizeAnchor>
  <cdr:relSizeAnchor xmlns:cdr="http://schemas.openxmlformats.org/drawingml/2006/chartDrawing">
    <cdr:from>
      <cdr:x>0.84407</cdr:x>
      <cdr:y>0.22035</cdr:y>
    </cdr:from>
    <cdr:to>
      <cdr:x>0.84407</cdr:x>
      <cdr:y>0.5</cdr:y>
    </cdr:to>
    <cdr:cxnSp macro="">
      <cdr:nvCxnSpPr>
        <cdr:cNvPr id="10" name="Straight Arrow Connector 9">
          <a:extLst xmlns:a="http://schemas.openxmlformats.org/drawingml/2006/main">
            <a:ext uri="{FF2B5EF4-FFF2-40B4-BE49-F238E27FC236}">
              <a16:creationId xmlns:a16="http://schemas.microsoft.com/office/drawing/2014/main" id="{52D02BB3-EB32-DBAD-ACE0-F05E83688BA4}"/>
            </a:ext>
          </a:extLst>
        </cdr:cNvPr>
        <cdr:cNvCxnSpPr/>
      </cdr:nvCxnSpPr>
      <cdr:spPr>
        <a:xfrm xmlns:a="http://schemas.openxmlformats.org/drawingml/2006/main">
          <a:off x="9512409" y="826324"/>
          <a:ext cx="0" cy="1048717"/>
        </a:xfrm>
        <a:prstGeom xmlns:a="http://schemas.openxmlformats.org/drawingml/2006/main" prst="straightConnector1">
          <a:avLst/>
        </a:prstGeom>
        <a:ln xmlns:a="http://schemas.openxmlformats.org/drawingml/2006/main" w="34925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0.31758</cdr:x>
      <cdr:y>0.6544</cdr:y>
    </cdr:from>
    <cdr:to>
      <cdr:x>0.77774</cdr:x>
      <cdr:y>0.87877</cdr:y>
    </cdr:to>
    <cdr:sp macro="" textlink="">
      <cdr:nvSpPr>
        <cdr:cNvPr id="2" name="Text Placeholder 21">
          <a:extLst xmlns:a="http://schemas.openxmlformats.org/drawingml/2006/main">
            <a:ext uri="{FF2B5EF4-FFF2-40B4-BE49-F238E27FC236}">
              <a16:creationId xmlns:a16="http://schemas.microsoft.com/office/drawing/2014/main" id="{EE049871-C41A-BA79-9F90-F5DDD0B87A1B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3579041" y="2454067"/>
          <a:ext cx="5185830" cy="84139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</cdr:spPr>
      <cdr:txBody>
        <a:bodyPr xmlns:a="http://schemas.openxmlformats.org/drawingml/2006/main" vert="horz" lIns="90000" tIns="45720" rIns="91440" bIns="45720" rtlCol="0">
          <a:noAutofit/>
        </a:bodyPr>
        <a:lstStyle xmlns:a="http://schemas.openxmlformats.org/drawingml/2006/main">
          <a:defPPr>
            <a:defRPr lang="en-US"/>
          </a:defPPr>
          <a:lvl1pPr marL="0" indent="0" algn="l" defTabSz="914448" rtl="0" eaLnBrk="1" latinLnBrk="0" hangingPunct="1">
            <a:lnSpc>
              <a:spcPct val="80000"/>
            </a:lnSpc>
            <a:spcBef>
              <a:spcPts val="1000"/>
            </a:spcBef>
            <a:buClr>
              <a:schemeClr val="accent1"/>
            </a:buClr>
            <a:buSzPct val="100000"/>
            <a:buFontTx/>
            <a:buNone/>
            <a:tabLst/>
            <a:defRPr sz="2000" b="0" i="0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+mn-cs"/>
            </a:defRPr>
          </a:lvl1pPr>
          <a:lvl2pPr marL="490564" indent="-265128" algn="l" defTabSz="914448" rtl="0" eaLnBrk="1" latinLnBrk="0" hangingPunct="1">
            <a:lnSpc>
              <a:spcPct val="90000"/>
            </a:lnSpc>
            <a:spcBef>
              <a:spcPts val="500"/>
            </a:spcBef>
            <a:buClr>
              <a:schemeClr val="accent1"/>
            </a:buClr>
            <a:buSzPct val="100000"/>
            <a:buFontTx/>
            <a:buBlip>
              <a:blip xmlns:r="http://schemas.openxmlformats.org/officeDocument/2006/relationships" r:embed="rId1"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</a:buBlip>
            <a:tabLst/>
            <a:defRPr sz="1600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2pPr>
          <a:lvl3pPr marL="757277" indent="-266714" algn="l" defTabSz="914448" rtl="0" eaLnBrk="1" latinLnBrk="0" hangingPunct="1">
            <a:lnSpc>
              <a:spcPct val="90000"/>
            </a:lnSpc>
            <a:spcBef>
              <a:spcPts val="500"/>
            </a:spcBef>
            <a:buClr>
              <a:schemeClr val="accent1"/>
            </a:buClr>
            <a:buSzPct val="100000"/>
            <a:buFontTx/>
            <a:buBlip>
              <a:blip xmlns:r="http://schemas.openxmlformats.org/officeDocument/2006/relationships" r:embed="rId1"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</a:buBlip>
            <a:tabLst/>
            <a:defRPr sz="1600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3pPr>
          <a:lvl4pPr marL="982715" indent="-225437" algn="l" defTabSz="914448" rtl="0" eaLnBrk="1" latinLnBrk="0" hangingPunct="1">
            <a:lnSpc>
              <a:spcPct val="90000"/>
            </a:lnSpc>
            <a:spcBef>
              <a:spcPts val="500"/>
            </a:spcBef>
            <a:buClr>
              <a:schemeClr val="accent1"/>
            </a:buClr>
            <a:buSzPct val="100000"/>
            <a:buFontTx/>
            <a:buBlip>
              <a:blip xmlns:r="http://schemas.openxmlformats.org/officeDocument/2006/relationships" r:embed="rId1"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</a:buBlip>
            <a:tabLst/>
            <a:defRPr sz="1400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203389" marR="0" indent="-220675" algn="l" defTabSz="914448" rtl="0" eaLnBrk="1" fontAlgn="auto" latinLnBrk="0" hangingPunct="1">
            <a:lnSpc>
              <a:spcPct val="90000"/>
            </a:lnSpc>
            <a:spcBef>
              <a:spcPts val="500"/>
            </a:spcBef>
            <a:spcAft>
              <a:spcPts val="0"/>
            </a:spcAft>
            <a:buClr>
              <a:schemeClr val="accent1"/>
            </a:buClr>
            <a:buSzPct val="100000"/>
            <a:buFontTx/>
            <a:buBlip>
              <a:blip xmlns:r="http://schemas.openxmlformats.org/officeDocument/2006/relationships" r:embed="rId1"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</a:buBlip>
            <a:tabLst/>
            <a:defRPr sz="1400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5pPr>
          <a:lvl6pPr marL="2514732" indent="-228612" algn="l" defTabSz="914448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957" indent="-228612" algn="l" defTabSz="914448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182" indent="-228612" algn="l" defTabSz="914448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405" indent="-228612" algn="l" defTabSz="914448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E" sz="1600" dirty="0">
              <a:solidFill>
                <a:schemeClr val="bg1"/>
              </a:solidFill>
            </a:rPr>
            <a:t>Even greater numbers evident upon review of HIPE hospitalised casualties up to 2023, especially for cyclists. Complementary reporting will continue.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6E009-4E23-8543-AB90-BD7ACA6FA83A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E0A61-041B-A245-B122-C753CD289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59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E0A61-041B-A245-B122-C753CD2890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10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lnSpc>
                <a:spcPct val="130000"/>
              </a:lnSpc>
            </a:pPr>
            <a:r>
              <a:rPr lang="en-US" sz="1200" dirty="0">
                <a:solidFill>
                  <a:schemeClr val="bg1"/>
                </a:solidFill>
                <a:latin typeface="Barlow" panose="00000500000000000000" pitchFamily="2" charset="0"/>
              </a:rPr>
              <a:t>The research comprised a nationally representative online survey of </a:t>
            </a:r>
            <a:r>
              <a:rPr lang="en-US" sz="1200" b="1" dirty="0">
                <a:solidFill>
                  <a:schemeClr val="bg1"/>
                </a:solidFill>
                <a:latin typeface="Barlow" panose="00000500000000000000" pitchFamily="2" charset="0"/>
              </a:rPr>
              <a:t>1,263 motorists aged 17+:</a:t>
            </a:r>
          </a:p>
          <a:p>
            <a:pPr fontAlgn="base">
              <a:lnSpc>
                <a:spcPct val="130000"/>
              </a:lnSpc>
            </a:pPr>
            <a:endParaRPr lang="en-US" sz="1200" dirty="0">
              <a:solidFill>
                <a:schemeClr val="bg1"/>
              </a:solidFill>
              <a:latin typeface="Barlow" panose="00000500000000000000" pitchFamily="2" charset="0"/>
            </a:endParaRPr>
          </a:p>
          <a:p>
            <a:pPr marL="285750" indent="-285750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Barlow" panose="00000500000000000000" pitchFamily="2" charset="0"/>
              </a:rPr>
              <a:t>Quota controlled in terms of gender, age, region and area.</a:t>
            </a:r>
          </a:p>
          <a:p>
            <a:pPr marL="285750" indent="-285750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Barlow" panose="00000500000000000000" pitchFamily="2" charset="0"/>
              </a:rPr>
              <a:t>Fieldwork was conducted in </a:t>
            </a:r>
            <a:r>
              <a:rPr lang="en-US" sz="1200" b="1" dirty="0">
                <a:solidFill>
                  <a:schemeClr val="bg1"/>
                </a:solidFill>
                <a:latin typeface="Barlow" panose="00000500000000000000" pitchFamily="2" charset="0"/>
              </a:rPr>
              <a:t>November 2024.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E0A61-041B-A245-B122-C753CD2890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75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proportion of motorists who correctly identify the speed limit for each road via a photo image is consistently modest; for example, only 28% of motorists correctly identify that the local road image has a speed limit of 80km/h.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/>
              <a:t>70% identified L road speed limit as lower, so not changing fundamentally perception of SL for that road. Future change of National Secondary road from 100 km/h to 80 km/h may not be perceived as a major change as 76% of motorists already believe the speed limit to be 80 or lower.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E0A61-041B-A245-B122-C753CD2890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68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578AD-0529-46A5-84EB-6338160D5A7D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86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596AB-CD22-3A70-E808-D3393CF39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3FF00B-E815-6A83-EA4D-A68B7464C4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EE1751-B020-340F-C999-564DC86381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0F902-E90A-FA47-7C2A-609F28D4EF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578AD-0529-46A5-84EB-6338160D5A7D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82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32135-E61A-2495-5EDE-524C69C61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4AD0F7-F8C7-80B0-A3F4-AC13977234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04B5FA-3537-0BC8-6D27-6D46C55745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23% exceed 80 km/h speed limits on local roads by less than 10 km/h at least sometimes.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/>
              <a:t>18% exceed 80 km/h speed limits on local roads by more than 10 km/h at least sometimes.</a:t>
            </a:r>
          </a:p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0CF3E-A4A5-22D8-9C5C-EE0FED4516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578AD-0529-46A5-84EB-6338160D5A7D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322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 b="1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Recent monthly averages: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 b="1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2024: 14 fatalities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 b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2023: 15 fatalities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2022: 13 fatalities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2021: 11 fatalities</a:t>
            </a:r>
            <a:endParaRPr lang="en-IE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/>
              <a:t>2020: 12 </a:t>
            </a:r>
            <a:r>
              <a:rPr lang="en-IE" sz="120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fatalities</a:t>
            </a:r>
            <a:endParaRPr lang="en-IE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/>
              <a:t>2019: 12 </a:t>
            </a:r>
            <a:r>
              <a:rPr lang="en-IE" sz="120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fatalities</a:t>
            </a:r>
            <a:endParaRPr lang="en-IE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/>
              <a:t>2018: 11 </a:t>
            </a:r>
            <a:r>
              <a:rPr lang="en-IE" sz="120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fatalities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2024 Target 122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E0A61-041B-A245-B122-C753CD2890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63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452819-7950-4C9D-8CA7-A65A077734DC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340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Calibri"/>
              <a:buChar char="-"/>
            </a:pPr>
            <a:endParaRPr lang="en-IE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E0A61-041B-A245-B122-C753CD2890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24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35% of all fatalities aged &lt;26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E0A61-041B-A245-B122-C753CD2890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29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C3136-3F79-46AB-A38D-8C7324A67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622F47-BF53-A762-76F2-80FE3DD6A6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B80CF9-57C6-E6ED-EB47-D2F8BADBC1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  <a:t>7 in 10 happen on higher speed roads</a:t>
            </a:r>
          </a:p>
          <a:p>
            <a:r>
              <a:rPr lang="en-IE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Overall, </a:t>
            </a:r>
            <a:r>
              <a:rPr lang="en-IE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14% of fatalities </a:t>
            </a:r>
            <a:r>
              <a:rPr lang="en-IE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occurred on Local Rural roads over this time period.</a:t>
            </a:r>
          </a:p>
          <a:p>
            <a:endParaRPr lang="en-IE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r>
              <a:rPr lang="en-IE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12% of serious injuries </a:t>
            </a:r>
            <a:r>
              <a:rPr lang="en-IE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occurred on Local Rural roads.</a:t>
            </a:r>
            <a:endParaRPr lang="en-IE" dirty="0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24DC18-918F-6075-A69D-54A2C2B62D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E0A61-041B-A245-B122-C753CD2890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88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E0A61-041B-A245-B122-C753CD2890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29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Dotted lines, should be part of 2</a:t>
            </a:r>
          </a:p>
          <a:p>
            <a:r>
              <a:rPr lang="en-GB" dirty="0"/>
              <a:t>RU type actual, vertical bars across, actual figures age same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E0A61-041B-A245-B122-C753CD2890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94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7A824-4C2E-B4A6-9ED4-7B558A0E7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B30770-10B6-29BC-4044-39735FD4B0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40A642-523C-9C0A-8C13-084E097E3C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>
              <a:highlight>
                <a:srgbClr val="FFFF00"/>
              </a:highlight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E6082-BD53-330B-EEF4-875EDD9DC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E0A61-041B-A245-B122-C753CD2890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5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emf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2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sv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4" Type="http://schemas.openxmlformats.org/officeDocument/2006/relationships/image" Target="../media/image7.emf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4.emf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Relationship Id="rId14" Type="http://schemas.openxmlformats.org/officeDocument/2006/relationships/image" Target="../media/image7.emf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jpeg"/><Relationship Id="rId7" Type="http://schemas.openxmlformats.org/officeDocument/2006/relationships/image" Target="../media/image2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7.jpeg"/><Relationship Id="rId10" Type="http://schemas.openxmlformats.org/officeDocument/2006/relationships/image" Target="../media/image7.emf"/><Relationship Id="rId4" Type="http://schemas.openxmlformats.org/officeDocument/2006/relationships/image" Target="../media/image15.jpeg"/><Relationship Id="rId9" Type="http://schemas.openxmlformats.org/officeDocument/2006/relationships/image" Target="../media/image14.jpe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emf"/><Relationship Id="rId4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emf"/><Relationship Id="rId4" Type="http://schemas.openxmlformats.org/officeDocument/2006/relationships/image" Target="../media/image2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5B6B0E9-337B-0349-9371-D3C08EC164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7" r="6417"/>
          <a:stretch/>
        </p:blipFill>
        <p:spPr>
          <a:xfrm>
            <a:off x="1324305" y="0"/>
            <a:ext cx="10646098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EE9F9DD-2F79-254D-9577-CFD372346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0707" y="404813"/>
            <a:ext cx="863598" cy="8635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B95254-A8F9-7544-8551-EA0547EB13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915" y="1918954"/>
            <a:ext cx="5832475" cy="1200585"/>
          </a:xfrm>
        </p:spPr>
        <p:txBody>
          <a:bodyPr anchor="b">
            <a:spAutoFit/>
          </a:bodyPr>
          <a:lstStyle>
            <a:lvl1pPr algn="l">
              <a:defRPr sz="4001" baseline="0"/>
            </a:lvl1pPr>
          </a:lstStyle>
          <a:p>
            <a:r>
              <a:rPr lang="en-IE" noProof="0"/>
              <a:t>Click to add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3AA63D-51EC-A34F-8B6F-717F11EC4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6" y="3130064"/>
            <a:ext cx="3196431" cy="812530"/>
          </a:xfrm>
        </p:spPr>
        <p:txBody>
          <a:bodyPr>
            <a:spAutoFit/>
          </a:bodyPr>
          <a:lstStyle>
            <a:lvl1pPr marL="0" indent="0" algn="l">
              <a:buNone/>
              <a:defRPr sz="2600" b="1" i="0" baseline="0">
                <a:solidFill>
                  <a:schemeClr val="accent2"/>
                </a:solidFill>
              </a:defRPr>
            </a:lvl1pPr>
            <a:lvl2pPr marL="457224" indent="0" algn="ctr">
              <a:buNone/>
              <a:defRPr sz="2000"/>
            </a:lvl2pPr>
            <a:lvl3pPr marL="914448" indent="0" algn="ctr">
              <a:buNone/>
              <a:defRPr sz="1800"/>
            </a:lvl3pPr>
            <a:lvl4pPr marL="1371672" indent="0" algn="ctr">
              <a:buNone/>
              <a:defRPr sz="1600"/>
            </a:lvl4pPr>
            <a:lvl5pPr marL="1828896" indent="0" algn="ctr">
              <a:buNone/>
              <a:defRPr sz="1600"/>
            </a:lvl5pPr>
            <a:lvl6pPr marL="2286121" indent="0" algn="ctr">
              <a:buNone/>
              <a:defRPr sz="1600"/>
            </a:lvl6pPr>
            <a:lvl7pPr marL="2743345" indent="0" algn="ctr">
              <a:buNone/>
              <a:defRPr sz="1600"/>
            </a:lvl7pPr>
            <a:lvl8pPr marL="3200569" indent="0" algn="ctr">
              <a:buNone/>
              <a:defRPr sz="1600"/>
            </a:lvl8pPr>
            <a:lvl9pPr marL="3657793" indent="0" algn="ctr">
              <a:buNone/>
              <a:defRPr sz="1600"/>
            </a:lvl9pPr>
          </a:lstStyle>
          <a:p>
            <a:r>
              <a:rPr lang="en-IE" noProof="0"/>
              <a:t>Click to add a subheading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A23855-FD20-750F-18CE-90B8B7F2DD7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67697" y="5716716"/>
            <a:ext cx="844878" cy="52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1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C44D28-67FA-8E40-A646-5FF27E7E4C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174" y="-65313"/>
            <a:ext cx="12311286" cy="692509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EC5946E-FC8B-BA4C-89C1-80288BAB3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48975" y="404813"/>
            <a:ext cx="863598" cy="863598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E9FB93F-51B0-3D49-9017-F4AD18B5CA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13701" y="2036625"/>
            <a:ext cx="3698875" cy="92333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IE" noProof="0"/>
              <a:t>Click to add section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2DE7B3C-DF32-D84D-A3CA-67144B65F9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67494" y="2960689"/>
            <a:ext cx="3245082" cy="341632"/>
          </a:xfrm>
        </p:spPr>
        <p:txBody>
          <a:bodyPr wrap="square">
            <a:spAutoFit/>
          </a:bodyPr>
          <a:lstStyle>
            <a:lvl1pPr marL="0" indent="0" algn="r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IE" noProof="0"/>
              <a:t>Click to add subheading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A60D588D-DED3-E246-97E9-3C1FDEEF71B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42916" y="6244110"/>
            <a:ext cx="900111" cy="17033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E6FCEFB7-643F-4091-AEA6-D132E6805C67}" type="datetime1">
              <a:rPr lang="en-IE" noProof="0" smtClean="0"/>
              <a:t>02/05/2025</a:t>
            </a:fld>
            <a:endParaRPr lang="en-IE" noProof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EB9A4CE-BA69-2A47-B410-9C770EC13F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E5DBAEDB-52CF-426F-A782-5A64C4ED0067}" type="slidenum">
              <a:rPr lang="en-IE" noProof="0" smtClean="0"/>
              <a:t>‹#›</a:t>
            </a:fld>
            <a:endParaRPr lang="en-IE" noProof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994EA20-BEF7-C441-B3E2-0B52461D5C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48976" y="404813"/>
            <a:ext cx="863598" cy="8635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6C46192-C413-962B-7913-4F5D6FA3429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05324" y="642152"/>
            <a:ext cx="638965" cy="39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099FA-906B-F94E-A041-5BAC8F88F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ACA2-77B6-45D5-9495-4024D10AA0F5}" type="datetime1">
              <a:rPr lang="en-IE" noProof="0" smtClean="0"/>
              <a:t>02/05/2025</a:t>
            </a:fld>
            <a:endParaRPr lang="en-IE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3B0AC2-37E0-CA41-AB38-9AE9C8E7A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25C5D-5119-4B40-BC1C-F8ED6C282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AEDB-52CF-426F-A782-5A64C4ED0067}" type="slidenum">
              <a:rPr lang="en-IE" noProof="0" smtClean="0"/>
              <a:t>‹#›</a:t>
            </a:fld>
            <a:endParaRPr lang="en-IE" noProof="0"/>
          </a:p>
        </p:txBody>
      </p:sp>
      <p:pic>
        <p:nvPicPr>
          <p:cNvPr id="13" name="Picture 12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4A48DCC2-8C72-D14D-AE99-9027A5B39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698" y="2043846"/>
            <a:ext cx="3619747" cy="554244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883207A1-56A8-1347-9A09-EB2C4632E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4479" y="2043846"/>
            <a:ext cx="3628097" cy="5542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5CB62C6-37BF-E045-8746-D862EF3466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42915" y="2043850"/>
            <a:ext cx="3619747" cy="554243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449D9F22-EA16-3C44-825A-B0CA075C59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04815"/>
            <a:ext cx="6282377" cy="100806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IE" noProof="0"/>
              <a:t>Click to add headline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400D0EE-2096-B940-9605-F5338FEFCB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2913" y="2940374"/>
            <a:ext cx="3619746" cy="2747439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IE" noProof="0"/>
              <a:t>Click to add text</a:t>
            </a:r>
          </a:p>
          <a:p>
            <a:pPr lvl="1"/>
            <a:r>
              <a:rPr lang="en-IE" noProof="0"/>
              <a:t>Second level</a:t>
            </a:r>
          </a:p>
          <a:p>
            <a:pPr lvl="2"/>
            <a:r>
              <a:rPr lang="en-IE" noProof="0"/>
              <a:t>Third level</a:t>
            </a:r>
          </a:p>
          <a:p>
            <a:pPr lvl="3"/>
            <a:r>
              <a:rPr lang="en-IE" noProof="0"/>
              <a:t>Fourth level</a:t>
            </a:r>
          </a:p>
          <a:p>
            <a:pPr lvl="4"/>
            <a:r>
              <a:rPr lang="en-IE" noProof="0"/>
              <a:t>Fifth level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208016B-A9E5-FD48-AA35-2AC5042DC8A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63698" y="2940374"/>
            <a:ext cx="3619747" cy="2747439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IE" noProof="0"/>
              <a:t>Click to add text</a:t>
            </a:r>
          </a:p>
          <a:p>
            <a:pPr lvl="1"/>
            <a:r>
              <a:rPr lang="en-IE" noProof="0"/>
              <a:t>Second level</a:t>
            </a:r>
          </a:p>
          <a:p>
            <a:pPr lvl="2"/>
            <a:r>
              <a:rPr lang="en-IE" noProof="0"/>
              <a:t>Third level</a:t>
            </a:r>
          </a:p>
          <a:p>
            <a:pPr lvl="3"/>
            <a:r>
              <a:rPr lang="en-IE" noProof="0"/>
              <a:t>Fourth level</a:t>
            </a:r>
          </a:p>
          <a:p>
            <a:pPr lvl="4"/>
            <a:r>
              <a:rPr lang="en-IE" noProof="0"/>
              <a:t>Fifth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E31D06F-0CAA-FC45-8DEE-0946A999168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84479" y="2940374"/>
            <a:ext cx="3628097" cy="2747439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IE" noProof="0"/>
              <a:t>Click to add text</a:t>
            </a:r>
          </a:p>
          <a:p>
            <a:pPr lvl="1"/>
            <a:r>
              <a:rPr lang="en-IE" noProof="0"/>
              <a:t>Second level</a:t>
            </a:r>
          </a:p>
          <a:p>
            <a:pPr lvl="2"/>
            <a:r>
              <a:rPr lang="en-IE" noProof="0"/>
              <a:t>Third level</a:t>
            </a:r>
          </a:p>
          <a:p>
            <a:pPr lvl="3"/>
            <a:r>
              <a:rPr lang="en-IE" noProof="0"/>
              <a:t>Fourth level</a:t>
            </a:r>
          </a:p>
          <a:p>
            <a:pPr lvl="4"/>
            <a:r>
              <a:rPr lang="en-IE" noProof="0"/>
              <a:t>Fifth level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5E84D50-6DFA-D745-9819-00EDB123477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913" y="2598738"/>
            <a:ext cx="3619746" cy="341632"/>
          </a:xfrm>
        </p:spPr>
        <p:txBody>
          <a:bodyPr>
            <a:noAutofit/>
          </a:bodyPr>
          <a:lstStyle>
            <a:lvl1pPr marL="0" indent="0">
              <a:buFontTx/>
              <a:buNone/>
              <a:defRPr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IE" noProof="0"/>
              <a:t>Click to add title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2025AADE-8247-B543-84CB-30A8DDB8083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63698" y="2598738"/>
            <a:ext cx="3619747" cy="341632"/>
          </a:xfrm>
        </p:spPr>
        <p:txBody>
          <a:bodyPr>
            <a:noAutofit/>
          </a:bodyPr>
          <a:lstStyle>
            <a:lvl1pPr marL="0" indent="0">
              <a:buFontTx/>
              <a:buNone/>
              <a:defRPr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IE" noProof="0"/>
              <a:t>Click to add title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5DF2FA7-2EAA-3A4E-A017-55A16311074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84479" y="2598738"/>
            <a:ext cx="3628097" cy="341632"/>
          </a:xfrm>
        </p:spPr>
        <p:txBody>
          <a:bodyPr>
            <a:noAutofit/>
          </a:bodyPr>
          <a:lstStyle>
            <a:lvl1pPr marL="0" indent="0">
              <a:buFontTx/>
              <a:buNone/>
              <a:defRPr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IE" noProof="0"/>
              <a:t>Click to add title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07873A7A-C96E-64D1-89D9-9D245EE5F09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41137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/>
              <a:t>Click to add affiliate logo if required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2DB79992-1A36-7204-1BB7-FD9B8E70057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97942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/>
              <a:t>Click to add affiliate logo if required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D76FAAC-DBCA-AE51-46C6-CA0C4300258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05325" y="642152"/>
            <a:ext cx="638964" cy="3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28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099FA-906B-F94E-A041-5BAC8F88F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840A-34BE-48C9-8EB8-181C32C155FF}" type="datetime1">
              <a:rPr lang="en-IE" noProof="0" smtClean="0"/>
              <a:t>02/05/2025</a:t>
            </a:fld>
            <a:endParaRPr lang="en-IE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3B0AC2-37E0-CA41-AB38-9AE9C8E7A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25C5D-5119-4B40-BC1C-F8ED6C282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AEDB-52CF-426F-A782-5A64C4ED0067}" type="slidenum">
              <a:rPr lang="en-IE" noProof="0" smtClean="0"/>
              <a:t>‹#›</a:t>
            </a:fld>
            <a:endParaRPr lang="en-IE" noProof="0"/>
          </a:p>
        </p:txBody>
      </p:sp>
      <p:pic>
        <p:nvPicPr>
          <p:cNvPr id="13" name="Picture 12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4A48DCC2-8C72-D14D-AE99-9027A5B39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391" y="2043846"/>
            <a:ext cx="2597457" cy="554244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883207A1-56A8-1347-9A09-EB2C4632E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9128" y="2043846"/>
            <a:ext cx="2603449" cy="554244"/>
          </a:xfrm>
          <a:prstGeom prst="rect">
            <a:avLst/>
          </a:prstGeom>
        </p:spPr>
      </p:pic>
      <p:pic>
        <p:nvPicPr>
          <p:cNvPr id="17" name="Picture 16" descr="A picture containing rug&#10;&#10;Description automatically generated">
            <a:extLst>
              <a:ext uri="{FF2B5EF4-FFF2-40B4-BE49-F238E27FC236}">
                <a16:creationId xmlns:a16="http://schemas.microsoft.com/office/drawing/2014/main" id="{5BDAEFCC-FC05-6B41-A039-188DCF57B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5" y="2043846"/>
            <a:ext cx="2597457" cy="5542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5CB62C6-37BF-E045-8746-D862EF3466D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331654" y="2043850"/>
            <a:ext cx="2597457" cy="554243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449D9F22-EA16-3C44-825A-B0CA075C59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04815"/>
            <a:ext cx="6282377" cy="100806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IE" noProof="0"/>
              <a:t>Click to add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123A6-F018-2F43-876D-CF470D9A18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913" y="2940374"/>
            <a:ext cx="2597456" cy="2747439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IE" noProof="0"/>
              <a:t>Click to add text</a:t>
            </a:r>
          </a:p>
          <a:p>
            <a:pPr lvl="1"/>
            <a:r>
              <a:rPr lang="en-IE" noProof="0"/>
              <a:t>Second level</a:t>
            </a:r>
          </a:p>
          <a:p>
            <a:pPr lvl="2"/>
            <a:r>
              <a:rPr lang="en-IE" noProof="0"/>
              <a:t>Third level</a:t>
            </a:r>
          </a:p>
          <a:p>
            <a:pPr lvl="3"/>
            <a:r>
              <a:rPr lang="en-IE" noProof="0"/>
              <a:t>Fourth level</a:t>
            </a:r>
          </a:p>
          <a:p>
            <a:pPr lvl="4"/>
            <a:r>
              <a:rPr lang="en-IE" noProof="0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400D0EE-2096-B940-9605-F5338FEFCB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31654" y="2940374"/>
            <a:ext cx="2597457" cy="2747439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IE" noProof="0"/>
              <a:t>Click to add text</a:t>
            </a:r>
          </a:p>
          <a:p>
            <a:pPr lvl="1"/>
            <a:r>
              <a:rPr lang="en-IE" noProof="0"/>
              <a:t>Second level</a:t>
            </a:r>
          </a:p>
          <a:p>
            <a:pPr lvl="2"/>
            <a:r>
              <a:rPr lang="en-IE" noProof="0"/>
              <a:t>Third level</a:t>
            </a:r>
          </a:p>
          <a:p>
            <a:pPr lvl="3"/>
            <a:r>
              <a:rPr lang="en-IE" noProof="0"/>
              <a:t>Fourth level</a:t>
            </a:r>
          </a:p>
          <a:p>
            <a:pPr lvl="4"/>
            <a:r>
              <a:rPr lang="en-IE" noProof="0"/>
              <a:t>Fifth level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208016B-A9E5-FD48-AA35-2AC5042DC8A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20391" y="2940374"/>
            <a:ext cx="2597457" cy="2747439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IE" noProof="0"/>
              <a:t>Click to add text</a:t>
            </a:r>
          </a:p>
          <a:p>
            <a:pPr lvl="1"/>
            <a:r>
              <a:rPr lang="en-IE" noProof="0"/>
              <a:t>Second level</a:t>
            </a:r>
          </a:p>
          <a:p>
            <a:pPr lvl="2"/>
            <a:r>
              <a:rPr lang="en-IE" noProof="0"/>
              <a:t>Third level</a:t>
            </a:r>
          </a:p>
          <a:p>
            <a:pPr lvl="3"/>
            <a:r>
              <a:rPr lang="en-IE" noProof="0"/>
              <a:t>Fourth level</a:t>
            </a:r>
          </a:p>
          <a:p>
            <a:pPr lvl="4"/>
            <a:r>
              <a:rPr lang="en-IE" noProof="0"/>
              <a:t>Fifth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E31D06F-0CAA-FC45-8DEE-0946A999168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09129" y="2940374"/>
            <a:ext cx="2597457" cy="2747439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IE" noProof="0"/>
              <a:t>Click to add text</a:t>
            </a:r>
          </a:p>
          <a:p>
            <a:pPr lvl="1"/>
            <a:r>
              <a:rPr lang="en-IE" noProof="0"/>
              <a:t>Second level</a:t>
            </a:r>
          </a:p>
          <a:p>
            <a:pPr lvl="2"/>
            <a:r>
              <a:rPr lang="en-IE" noProof="0"/>
              <a:t>Third level</a:t>
            </a:r>
          </a:p>
          <a:p>
            <a:pPr lvl="3"/>
            <a:r>
              <a:rPr lang="en-IE" noProof="0"/>
              <a:t>Fourth level</a:t>
            </a:r>
          </a:p>
          <a:p>
            <a:pPr lvl="4"/>
            <a:r>
              <a:rPr lang="en-IE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5FCE3C3-7B7A-FC4D-A509-D2567A28E68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2915" y="2598738"/>
            <a:ext cx="2597457" cy="341632"/>
          </a:xfrm>
        </p:spPr>
        <p:txBody>
          <a:bodyPr>
            <a:noAutofit/>
          </a:bodyPr>
          <a:lstStyle>
            <a:lvl1pPr marL="0" indent="0">
              <a:buFontTx/>
              <a:buNone/>
              <a:defRPr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IE" noProof="0"/>
              <a:t>Click to add title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5E84D50-6DFA-D745-9819-00EDB123477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31654" y="2598738"/>
            <a:ext cx="2597457" cy="341632"/>
          </a:xfrm>
        </p:spPr>
        <p:txBody>
          <a:bodyPr>
            <a:noAutofit/>
          </a:bodyPr>
          <a:lstStyle>
            <a:lvl1pPr marL="0" indent="0">
              <a:buFontTx/>
              <a:buNone/>
              <a:defRPr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IE" noProof="0"/>
              <a:t>Click to add title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2025AADE-8247-B543-84CB-30A8DDB8083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20391" y="2598738"/>
            <a:ext cx="2597457" cy="341632"/>
          </a:xfrm>
        </p:spPr>
        <p:txBody>
          <a:bodyPr>
            <a:noAutofit/>
          </a:bodyPr>
          <a:lstStyle>
            <a:lvl1pPr marL="0" indent="0">
              <a:buFontTx/>
              <a:buNone/>
              <a:defRPr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IE" noProof="0"/>
              <a:t>Click to add title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5DF2FA7-2EAA-3A4E-A017-55A16311074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09129" y="2598738"/>
            <a:ext cx="2597457" cy="341632"/>
          </a:xfrm>
        </p:spPr>
        <p:txBody>
          <a:bodyPr>
            <a:noAutofit/>
          </a:bodyPr>
          <a:lstStyle>
            <a:lvl1pPr marL="0" indent="0">
              <a:buFontTx/>
              <a:buNone/>
              <a:defRPr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IE" noProof="0"/>
              <a:t>Click to add title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71F4867D-8B83-F206-B359-063397010F7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41137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/>
              <a:t>Click to add affiliate logo if required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3CE8C46B-EB06-1F58-6BCF-42B22680291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97942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/>
              <a:t>Click to add affiliate logo if required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417F24F-F3AE-9191-46D5-DB930FB713A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005325" y="642152"/>
            <a:ext cx="638964" cy="3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25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7F7F6C-5DC9-9440-BEE7-7BF1B38C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0A1D-7F15-4CC5-9D5F-45CB3AB87848}" type="datetime1">
              <a:rPr lang="en-IE" noProof="0" smtClean="0"/>
              <a:t>02/05/2025</a:t>
            </a:fld>
            <a:endParaRPr lang="en-IE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5F522-8690-A947-94FA-77C5CDE2B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302CC5-7ABF-4C4B-A9EF-5299AFA33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AEDB-52CF-426F-A782-5A64C4ED0067}" type="slidenum">
              <a:rPr lang="en-IE" noProof="0" smtClean="0"/>
              <a:t>‹#›</a:t>
            </a:fld>
            <a:endParaRPr lang="en-IE" noProof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01E2283-F073-1349-91BA-BA1A7DC8D9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916" y="1412879"/>
            <a:ext cx="5433857" cy="3603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 baseline="0">
                <a:solidFill>
                  <a:srgbClr val="2EBDB7"/>
                </a:solidFill>
              </a:defRPr>
            </a:lvl1pPr>
          </a:lstStyle>
          <a:p>
            <a:pPr lvl="0"/>
            <a:r>
              <a:rPr lang="en-IE" noProof="0"/>
              <a:t>Click to add subheading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6511F78-9D8E-364A-8B11-46BBDFDF0BEF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42914" y="1773242"/>
            <a:ext cx="5433858" cy="4319587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IE" noProof="0"/>
              <a:t>Click here to add text or icons to add content</a:t>
            </a:r>
          </a:p>
          <a:p>
            <a:pPr lvl="1"/>
            <a:r>
              <a:rPr lang="en-IE" noProof="0"/>
              <a:t>Second level</a:t>
            </a:r>
          </a:p>
          <a:p>
            <a:pPr lvl="2"/>
            <a:r>
              <a:rPr lang="en-IE" noProof="0"/>
              <a:t>Third level</a:t>
            </a:r>
          </a:p>
          <a:p>
            <a:pPr lvl="3"/>
            <a:r>
              <a:rPr lang="en-IE" noProof="0"/>
              <a:t>Fourth level</a:t>
            </a:r>
          </a:p>
          <a:p>
            <a:pPr lvl="4"/>
            <a:r>
              <a:rPr lang="en-IE" noProof="0"/>
              <a:t>Fifth level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B93595E-D773-7348-91C0-33616364CD8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78721" y="1412879"/>
            <a:ext cx="5433857" cy="3603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 baseline="0">
                <a:solidFill>
                  <a:srgbClr val="2EBDB7"/>
                </a:solidFill>
              </a:defRPr>
            </a:lvl1pPr>
          </a:lstStyle>
          <a:p>
            <a:pPr lvl="0"/>
            <a:r>
              <a:rPr lang="en-IE" noProof="0"/>
              <a:t>Click to add subheading</a:t>
            </a:r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742288A7-0490-5341-AAFC-D7C8C242C274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278721" y="1773242"/>
            <a:ext cx="5433857" cy="4319587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IE" noProof="0"/>
              <a:t>Click here to add text or icons to add content</a:t>
            </a:r>
          </a:p>
          <a:p>
            <a:pPr lvl="1"/>
            <a:r>
              <a:rPr lang="en-IE" noProof="0"/>
              <a:t>Second level</a:t>
            </a:r>
          </a:p>
          <a:p>
            <a:pPr lvl="2"/>
            <a:r>
              <a:rPr lang="en-IE" noProof="0"/>
              <a:t>Third level</a:t>
            </a:r>
          </a:p>
          <a:p>
            <a:pPr lvl="3"/>
            <a:r>
              <a:rPr lang="en-IE" noProof="0"/>
              <a:t>Fourth level</a:t>
            </a:r>
          </a:p>
          <a:p>
            <a:pPr lvl="4"/>
            <a:r>
              <a:rPr lang="en-IE" noProof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3B64349-08E2-FA40-BBE5-377CE4B29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04815"/>
            <a:ext cx="6282377" cy="100806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IE" noProof="0"/>
              <a:t>Click to add headline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14607B35-4AD2-A4E2-DF8D-7148000F3E4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41137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/>
              <a:t>Click to add affiliate logo if required</a:t>
            </a:r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49115A84-7F9B-623C-ABA9-DEB4456874E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7942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/>
              <a:t>Click to add affiliate logo if required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66A2D6D-A0B7-6FCB-72B5-541A26D979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5325" y="642152"/>
            <a:ext cx="638964" cy="3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88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0E8592-9F0A-E84D-BCD5-BDC3C66CF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A3D9-005E-4EBD-BAB0-C025F861D61C}" type="datetime1">
              <a:rPr lang="en-IE" noProof="0" smtClean="0"/>
              <a:t>02/05/2025</a:t>
            </a:fld>
            <a:endParaRPr lang="en-IE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675880-4F49-264E-8B93-9C9ED9F3B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F80256-7E36-3741-BC3C-0205811E8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AEDB-52CF-426F-A782-5A64C4ED0067}" type="slidenum">
              <a:rPr lang="en-IE" noProof="0" smtClean="0"/>
              <a:t>‹#›</a:t>
            </a:fld>
            <a:endParaRPr lang="en-IE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C56B2F5-9606-3542-8178-A2E4958FD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04815"/>
            <a:ext cx="6282377" cy="100806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IE" noProof="0"/>
              <a:t>Click to add headline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FEAF401-DF9B-B4F4-7BBF-3292507B184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41137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/>
              <a:t>Click to add affiliate logo if required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A1ED42F0-4868-050E-3FDA-210B42E9E8C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7942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/>
              <a:t>Click to add affiliate logo if required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0705CB9-3E4C-8884-7A00-1E59238BC3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5325" y="642152"/>
            <a:ext cx="638964" cy="3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24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F58BE-88C8-EF41-9E7E-29714FBDC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8699-A740-4E65-B576-75F930EE1376}" type="datetime1">
              <a:rPr lang="en-IE" noProof="0" smtClean="0"/>
              <a:t>02/05/2025</a:t>
            </a:fld>
            <a:endParaRPr lang="en-IE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4E8BE-A309-DC45-99E9-5F985F93A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7AA61-8C7B-6E42-88D9-5310FBC62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AEDB-52CF-426F-A782-5A64C4ED0067}" type="slidenum">
              <a:rPr lang="en-IE" noProof="0" smtClean="0"/>
              <a:t>‹#›</a:t>
            </a:fld>
            <a:endParaRPr lang="en-IE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4B5544E-AF20-7F4B-9B91-C6D58FE963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04815"/>
            <a:ext cx="6282377" cy="100806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IE" noProof="0"/>
              <a:t>Click to add headline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9B84100-F009-054A-9D24-409C31174C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914" y="1412879"/>
            <a:ext cx="10045700" cy="3603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 baseline="0">
                <a:solidFill>
                  <a:srgbClr val="2EBDB7"/>
                </a:solidFill>
              </a:defRPr>
            </a:lvl1pPr>
          </a:lstStyle>
          <a:p>
            <a:pPr lvl="0"/>
            <a:r>
              <a:rPr lang="en-IE" noProof="0"/>
              <a:t>Click to add subheading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90247A-3564-164E-8696-36DE02F436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913" y="1773242"/>
            <a:ext cx="3627966" cy="4319587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IE" noProof="0"/>
              <a:t>Click to add text</a:t>
            </a:r>
          </a:p>
          <a:p>
            <a:pPr lvl="1"/>
            <a:r>
              <a:rPr lang="en-IE" noProof="0"/>
              <a:t>Second level</a:t>
            </a:r>
          </a:p>
          <a:p>
            <a:pPr lvl="2"/>
            <a:r>
              <a:rPr lang="en-IE" noProof="0"/>
              <a:t>Third level</a:t>
            </a:r>
          </a:p>
          <a:p>
            <a:pPr lvl="3"/>
            <a:r>
              <a:rPr lang="en-IE" noProof="0"/>
              <a:t>Fourth level</a:t>
            </a:r>
          </a:p>
          <a:p>
            <a:pPr lvl="4"/>
            <a:r>
              <a:rPr lang="en-IE" noProof="0"/>
              <a:t>Fifth level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4E0756E-CB83-FE4F-B72E-9613DD1633A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429657" y="1773242"/>
            <a:ext cx="7282921" cy="4319587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IE" noProof="0"/>
              <a:t>Click to add text or icons to add content</a:t>
            </a:r>
          </a:p>
          <a:p>
            <a:pPr lvl="1"/>
            <a:r>
              <a:rPr lang="en-IE" noProof="0"/>
              <a:t>Second level</a:t>
            </a:r>
          </a:p>
          <a:p>
            <a:pPr lvl="2"/>
            <a:r>
              <a:rPr lang="en-IE" noProof="0"/>
              <a:t>Third level</a:t>
            </a:r>
          </a:p>
          <a:p>
            <a:pPr lvl="3"/>
            <a:r>
              <a:rPr lang="en-IE" noProof="0"/>
              <a:t>Fourth level</a:t>
            </a:r>
          </a:p>
          <a:p>
            <a:pPr lvl="4"/>
            <a:r>
              <a:rPr lang="en-IE" noProof="0"/>
              <a:t>Fifth level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2350F3B4-D34B-948B-BC44-B95858A61B5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41137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/>
              <a:t>Click to add affiliate logo if required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A195845C-E547-10B3-8637-7F313AE3F9E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7942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/>
              <a:t>Click to add affiliate logo if required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7086293-E705-AF84-53A4-0759BA1F92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5325" y="642152"/>
            <a:ext cx="638964" cy="3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26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785DB71-4D91-3340-81E3-7CE2646B80F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429125" y="1773242"/>
            <a:ext cx="7283450" cy="4319587"/>
          </a:xfr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IE" noProof="0"/>
              <a:t>Click icon to add image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F6174-BA55-0147-975D-46161BBC7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F85-F6FB-4316-8D60-8611F6B7BD3A}" type="datetime1">
              <a:rPr lang="en-IE" noProof="0" smtClean="0"/>
              <a:t>02/05/2025</a:t>
            </a:fld>
            <a:endParaRPr lang="en-IE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44807-8198-8146-9EB3-DF9483A7A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63A26A-8A91-EE4D-B8A6-F28872EE8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AEDB-52CF-426F-A782-5A64C4ED0067}" type="slidenum">
              <a:rPr lang="en-IE" noProof="0" smtClean="0"/>
              <a:t>‹#›</a:t>
            </a:fld>
            <a:endParaRPr lang="en-IE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850A5C-79B4-8347-A7B9-6A7AAFCFA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04815"/>
            <a:ext cx="6282377" cy="100806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IE" noProof="0"/>
              <a:t>Click to add headline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93763C9-30DB-F244-8BD9-ABA4B5F3A4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914" y="1412879"/>
            <a:ext cx="10045700" cy="3603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 baseline="0">
                <a:solidFill>
                  <a:srgbClr val="2EBDB7"/>
                </a:solidFill>
              </a:defRPr>
            </a:lvl1pPr>
          </a:lstStyle>
          <a:p>
            <a:pPr lvl="0"/>
            <a:r>
              <a:rPr lang="en-IE" noProof="0"/>
              <a:t>Click to add subheading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59A90FE-DDE8-2C42-A75E-30FE5FDD07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913" y="1773242"/>
            <a:ext cx="3627966" cy="4319587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IE" noProof="0"/>
              <a:t>Click to add text</a:t>
            </a:r>
          </a:p>
          <a:p>
            <a:pPr lvl="1"/>
            <a:r>
              <a:rPr lang="en-IE" noProof="0"/>
              <a:t>Second level</a:t>
            </a:r>
          </a:p>
          <a:p>
            <a:pPr lvl="2"/>
            <a:r>
              <a:rPr lang="en-IE" noProof="0"/>
              <a:t>Third level</a:t>
            </a:r>
          </a:p>
          <a:p>
            <a:pPr lvl="3"/>
            <a:r>
              <a:rPr lang="en-IE" noProof="0"/>
              <a:t>Fourth level</a:t>
            </a:r>
          </a:p>
          <a:p>
            <a:pPr lvl="4"/>
            <a:r>
              <a:rPr lang="en-IE" noProof="0"/>
              <a:t>Fifth level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BB9E88EA-E964-B3F2-2DF9-42F064F66E6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41137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/>
              <a:t>Click to add affiliate logo if required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8FABEAB2-A01F-1316-276C-1B84F9F9FC6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7942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/>
              <a:t>Click to add affiliate logo if required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713D2B0-4B0B-2D72-9406-95F88B8811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5325" y="642152"/>
            <a:ext cx="638964" cy="3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61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ngled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470459-FC7E-3D4D-8758-F20C82FB81B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60620" y="2"/>
            <a:ext cx="7231380" cy="6436839"/>
          </a:xfrm>
          <a:custGeom>
            <a:avLst/>
            <a:gdLst>
              <a:gd name="connsiteX0" fmla="*/ 0 w 7149482"/>
              <a:gd name="connsiteY0" fmla="*/ 0 h 6436839"/>
              <a:gd name="connsiteX1" fmla="*/ 7149482 w 7149482"/>
              <a:gd name="connsiteY1" fmla="*/ 0 h 6436839"/>
              <a:gd name="connsiteX2" fmla="*/ 7149482 w 7149482"/>
              <a:gd name="connsiteY2" fmla="*/ 6436839 h 6436839"/>
              <a:gd name="connsiteX3" fmla="*/ 0 w 7149482"/>
              <a:gd name="connsiteY3" fmla="*/ 6436839 h 6436839"/>
              <a:gd name="connsiteX4" fmla="*/ 0 w 7149482"/>
              <a:gd name="connsiteY4" fmla="*/ 0 h 6436839"/>
              <a:gd name="connsiteX0" fmla="*/ 1428750 w 7149482"/>
              <a:gd name="connsiteY0" fmla="*/ 0 h 6436839"/>
              <a:gd name="connsiteX1" fmla="*/ 7149482 w 7149482"/>
              <a:gd name="connsiteY1" fmla="*/ 0 h 6436839"/>
              <a:gd name="connsiteX2" fmla="*/ 7149482 w 7149482"/>
              <a:gd name="connsiteY2" fmla="*/ 6436839 h 6436839"/>
              <a:gd name="connsiteX3" fmla="*/ 0 w 7149482"/>
              <a:gd name="connsiteY3" fmla="*/ 6436839 h 6436839"/>
              <a:gd name="connsiteX4" fmla="*/ 1428750 w 7149482"/>
              <a:gd name="connsiteY4" fmla="*/ 0 h 643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9482" h="6436839">
                <a:moveTo>
                  <a:pt x="1428750" y="0"/>
                </a:moveTo>
                <a:lnTo>
                  <a:pt x="7149482" y="0"/>
                </a:lnTo>
                <a:lnTo>
                  <a:pt x="7149482" y="6436839"/>
                </a:lnTo>
                <a:lnTo>
                  <a:pt x="0" y="6436839"/>
                </a:lnTo>
                <a:lnTo>
                  <a:pt x="1428750" y="0"/>
                </a:lnTo>
                <a:close/>
              </a:path>
            </a:pathLst>
          </a:custGeom>
        </p:spPr>
        <p:txBody>
          <a:bodyPr anchor="ctr" anchorCtr="0"/>
          <a:lstStyle>
            <a:lvl1pPr marL="0" indent="0" algn="ctr" fontAlgn="ctr">
              <a:buFontTx/>
              <a:buNone/>
              <a:defRPr/>
            </a:lvl1pPr>
          </a:lstStyle>
          <a:p>
            <a:r>
              <a:rPr lang="en-IE" noProof="0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D42B62-D5B8-474A-ABA4-CA1272D24B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4" y="404815"/>
            <a:ext cx="5473700" cy="100806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IE" noProof="0"/>
              <a:t>Click to add headline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37FEF7E-4362-F248-8150-38D8776D2BE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914" y="1412879"/>
            <a:ext cx="4934430" cy="3603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 baseline="0">
                <a:solidFill>
                  <a:srgbClr val="2EBDB7"/>
                </a:solidFill>
              </a:defRPr>
            </a:lvl1pPr>
          </a:lstStyle>
          <a:p>
            <a:pPr lvl="0"/>
            <a:r>
              <a:rPr lang="en-IE" noProof="0"/>
              <a:t>Click to add subheading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E979047-EDCD-C84A-B523-57A224CFE9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913" y="1773242"/>
            <a:ext cx="4380757" cy="4319587"/>
          </a:xfrm>
        </p:spPr>
        <p:txBody>
          <a:bodyPr>
            <a:noAutofit/>
          </a:bodyPr>
          <a:lstStyle/>
          <a:p>
            <a:pPr lvl="0"/>
            <a:r>
              <a:rPr lang="en-IE" noProof="0"/>
              <a:t>Click to add text</a:t>
            </a:r>
          </a:p>
          <a:p>
            <a:pPr lvl="1"/>
            <a:r>
              <a:rPr lang="en-IE" noProof="0"/>
              <a:t>Second level</a:t>
            </a:r>
          </a:p>
          <a:p>
            <a:pPr lvl="2"/>
            <a:r>
              <a:rPr lang="en-IE" noProof="0"/>
              <a:t>Third level</a:t>
            </a:r>
          </a:p>
          <a:p>
            <a:pPr lvl="3"/>
            <a:r>
              <a:rPr lang="en-IE" noProof="0"/>
              <a:t>Fourth level</a:t>
            </a:r>
          </a:p>
          <a:p>
            <a:pPr lvl="4"/>
            <a:r>
              <a:rPr lang="en-IE" noProof="0"/>
              <a:t>Fifth level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5D46465A-F563-D340-B53D-9FAAFDAC112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B25A05D0-2EC6-4089-A422-5335B4A9BB56}" type="datetime1">
              <a:rPr lang="en-IE" noProof="0" smtClean="0"/>
              <a:t>02/05/2025</a:t>
            </a:fld>
            <a:endParaRPr lang="en-IE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2E9E3A-D987-F943-9820-BBF5D6171F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6477" r="32491"/>
          <a:stretch/>
        </p:blipFill>
        <p:spPr>
          <a:xfrm>
            <a:off x="1" y="6436839"/>
            <a:ext cx="12192000" cy="42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86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ition 1: Our Cust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5">
            <a:extLst>
              <a:ext uri="{FF2B5EF4-FFF2-40B4-BE49-F238E27FC236}">
                <a16:creationId xmlns:a16="http://schemas.microsoft.com/office/drawing/2014/main" id="{AC608C4F-B161-374C-B7CC-C9B42444B5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5" y="346512"/>
            <a:ext cx="5113061" cy="538231"/>
          </a:xfrm>
        </p:spPr>
        <p:txBody>
          <a:bodyPr>
            <a:noAutofit/>
          </a:bodyPr>
          <a:lstStyle>
            <a:lvl1pPr marL="6351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en-IE" noProof="0"/>
              <a:t>Click to add title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FDD42B1E-E1EA-834F-8D95-6B25651356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55976" y="417171"/>
            <a:ext cx="1721125" cy="393696"/>
          </a:xfrm>
        </p:spPr>
        <p:txBody>
          <a:bodyPr>
            <a:normAutofit/>
          </a:bodyPr>
          <a:lstStyle>
            <a:lvl1pPr marL="6350" indent="0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en-IE" noProof="0"/>
              <a:t>Proposition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0783EE9-F62B-45C5-905C-75D0AC1EFB94}"/>
              </a:ext>
            </a:extLst>
          </p:cNvPr>
          <p:cNvGrpSpPr/>
          <p:nvPr userDrawn="1"/>
        </p:nvGrpSpPr>
        <p:grpSpPr>
          <a:xfrm>
            <a:off x="7629693" y="469396"/>
            <a:ext cx="2023040" cy="306402"/>
            <a:chOff x="8281657" y="469396"/>
            <a:chExt cx="2023040" cy="30640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E9D7DA5-3DC6-9541-A3C0-45B17F7FE0F1}"/>
                </a:ext>
              </a:extLst>
            </p:cNvPr>
            <p:cNvSpPr/>
            <p:nvPr/>
          </p:nvSpPr>
          <p:spPr>
            <a:xfrm>
              <a:off x="8281657" y="469396"/>
              <a:ext cx="293615" cy="306402"/>
            </a:xfrm>
            <a:prstGeom prst="ellipse">
              <a:avLst/>
            </a:prstGeom>
            <a:solidFill>
              <a:srgbClr val="9B0058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IE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E405363-61D4-4F42-B5A5-38CFD7877ADD}"/>
                </a:ext>
              </a:extLst>
            </p:cNvPr>
            <p:cNvSpPr/>
            <p:nvPr/>
          </p:nvSpPr>
          <p:spPr>
            <a:xfrm>
              <a:off x="8714013" y="469396"/>
              <a:ext cx="293615" cy="306402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IE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1AB7808-80D8-5248-845B-2E940B47FBBF}"/>
                </a:ext>
              </a:extLst>
            </p:cNvPr>
            <p:cNvSpPr/>
            <p:nvPr/>
          </p:nvSpPr>
          <p:spPr>
            <a:xfrm>
              <a:off x="9146369" y="469396"/>
              <a:ext cx="293615" cy="306402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IE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930C5F0-61D6-3E4E-8BEF-2C165C94D386}"/>
                </a:ext>
              </a:extLst>
            </p:cNvPr>
            <p:cNvSpPr/>
            <p:nvPr/>
          </p:nvSpPr>
          <p:spPr>
            <a:xfrm>
              <a:off x="9578725" y="469396"/>
              <a:ext cx="293615" cy="306402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IE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786392C-B0CE-D14C-A575-594292CC8D25}"/>
                </a:ext>
              </a:extLst>
            </p:cNvPr>
            <p:cNvSpPr/>
            <p:nvPr/>
          </p:nvSpPr>
          <p:spPr>
            <a:xfrm>
              <a:off x="10011082" y="469396"/>
              <a:ext cx="293615" cy="306402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IE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E7D65364-9118-6747-BD63-1B74CDE15638}"/>
              </a:ext>
            </a:extLst>
          </p:cNvPr>
          <p:cNvSpPr/>
          <p:nvPr/>
        </p:nvSpPr>
        <p:spPr>
          <a:xfrm>
            <a:off x="442913" y="2153653"/>
            <a:ext cx="1109162" cy="3525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IE" sz="900" noProof="0">
              <a:solidFill>
                <a:schemeClr val="bg1"/>
              </a:solidFill>
            </a:endParaRPr>
          </a:p>
        </p:txBody>
      </p:sp>
      <p:graphicFrame>
        <p:nvGraphicFramePr>
          <p:cNvPr id="40" name="Table 7">
            <a:extLst>
              <a:ext uri="{FF2B5EF4-FFF2-40B4-BE49-F238E27FC236}">
                <a16:creationId xmlns:a16="http://schemas.microsoft.com/office/drawing/2014/main" id="{846463E6-87E1-7E48-B357-1ADABE9DCA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209729"/>
              </p:ext>
            </p:extLst>
          </p:nvPr>
        </p:nvGraphicFramePr>
        <p:xfrm>
          <a:off x="6882063" y="1918923"/>
          <a:ext cx="4761671" cy="899929"/>
        </p:xfrm>
        <a:graphic>
          <a:graphicData uri="http://schemas.openxmlformats.org/drawingml/2006/table">
            <a:tbl>
              <a:tblPr firstRow="1" bandRow="1"/>
              <a:tblGrid>
                <a:gridCol w="4761671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2782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US" sz="900" b="1">
                          <a:latin typeface="+mn-lt"/>
                        </a:rPr>
                        <a:t>Next Steps </a:t>
                      </a:r>
                      <a:endParaRPr lang="en-IE" sz="900" b="1">
                        <a:latin typeface="+mn-lt"/>
                      </a:endParaRP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62169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IE" sz="90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949050"/>
                  </a:ext>
                </a:extLst>
              </a:tr>
            </a:tbl>
          </a:graphicData>
        </a:graphic>
      </p:graphicFrame>
      <p:graphicFrame>
        <p:nvGraphicFramePr>
          <p:cNvPr id="41" name="Table 7">
            <a:extLst>
              <a:ext uri="{FF2B5EF4-FFF2-40B4-BE49-F238E27FC236}">
                <a16:creationId xmlns:a16="http://schemas.microsoft.com/office/drawing/2014/main" id="{53CCDA83-EE49-7844-95FF-8F7E1A672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493703"/>
              </p:ext>
            </p:extLst>
          </p:nvPr>
        </p:nvGraphicFramePr>
        <p:xfrm>
          <a:off x="6871449" y="2852825"/>
          <a:ext cx="4772287" cy="914869"/>
        </p:xfrm>
        <a:graphic>
          <a:graphicData uri="http://schemas.openxmlformats.org/drawingml/2006/table">
            <a:tbl>
              <a:tblPr firstRow="1" bandRow="1"/>
              <a:tblGrid>
                <a:gridCol w="4772287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32092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>
                          <a:latin typeface="+mn-lt"/>
                        </a:rPr>
                        <a:t>Issues </a:t>
                      </a: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59394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E" sz="90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949050"/>
                  </a:ext>
                </a:extLst>
              </a:tr>
            </a:tbl>
          </a:graphicData>
        </a:graphic>
      </p:graphicFrame>
      <p:graphicFrame>
        <p:nvGraphicFramePr>
          <p:cNvPr id="42" name="Table 5">
            <a:extLst>
              <a:ext uri="{FF2B5EF4-FFF2-40B4-BE49-F238E27FC236}">
                <a16:creationId xmlns:a16="http://schemas.microsoft.com/office/drawing/2014/main" id="{497BCE11-BEB6-D647-8AB9-6F0B175C00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426277"/>
              </p:ext>
            </p:extLst>
          </p:nvPr>
        </p:nvGraphicFramePr>
        <p:xfrm>
          <a:off x="392901" y="2207723"/>
          <a:ext cx="6435109" cy="828451"/>
        </p:xfrm>
        <a:graphic>
          <a:graphicData uri="http://schemas.openxmlformats.org/drawingml/2006/table">
            <a:tbl>
              <a:tblPr firstRow="1" bandRow="1"/>
              <a:tblGrid>
                <a:gridCol w="6435109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26688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>
                          <a:latin typeface="+mn-lt"/>
                        </a:rPr>
                        <a:t>Achievements </a:t>
                      </a:r>
                    </a:p>
                  </a:txBody>
                  <a:tcPr marL="84407" marR="144000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56156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E" sz="90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2800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144680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61C95CE7-BAF7-EA40-9446-1FEDFC926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196818"/>
              </p:ext>
            </p:extLst>
          </p:nvPr>
        </p:nvGraphicFramePr>
        <p:xfrm>
          <a:off x="392901" y="3160901"/>
          <a:ext cx="6435109" cy="606793"/>
        </p:xfrm>
        <a:graphic>
          <a:graphicData uri="http://schemas.openxmlformats.org/drawingml/2006/table">
            <a:tbl>
              <a:tblPr firstRow="1" bandRow="1"/>
              <a:tblGrid>
                <a:gridCol w="6435109">
                  <a:extLst>
                    <a:ext uri="{9D8B030D-6E8A-4147-A177-3AD203B41FA5}">
                      <a16:colId xmlns:a16="http://schemas.microsoft.com/office/drawing/2014/main" val="611454664"/>
                    </a:ext>
                  </a:extLst>
                </a:gridCol>
              </a:tblGrid>
              <a:tr h="27042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>
                          <a:latin typeface="+mn-lt"/>
                        </a:rPr>
                        <a:t>Benefits Realisation</a:t>
                      </a: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815481"/>
                  </a:ext>
                </a:extLst>
              </a:tr>
              <a:tr h="33636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IE" sz="90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613210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CF0296B3-4C6E-484B-9741-F093838C3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015355"/>
              </p:ext>
            </p:extLst>
          </p:nvPr>
        </p:nvGraphicFramePr>
        <p:xfrm>
          <a:off x="389784" y="1900457"/>
          <a:ext cx="6435109" cy="271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7859">
                  <a:extLst>
                    <a:ext uri="{9D8B030D-6E8A-4147-A177-3AD203B41FA5}">
                      <a16:colId xmlns:a16="http://schemas.microsoft.com/office/drawing/2014/main" val="3926652771"/>
                    </a:ext>
                  </a:extLst>
                </a:gridCol>
                <a:gridCol w="5237250">
                  <a:extLst>
                    <a:ext uri="{9D8B030D-6E8A-4147-A177-3AD203B41FA5}">
                      <a16:colId xmlns:a16="http://schemas.microsoft.com/office/drawing/2014/main" val="1749355737"/>
                    </a:ext>
                  </a:extLst>
                </a:gridCol>
              </a:tblGrid>
              <a:tr h="271430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Owner</a:t>
                      </a:r>
                      <a:endParaRPr lang="en-IE" sz="9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900" b="0" i="0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142515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FB45B766-9734-B34D-818F-6EF2E8B64C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597349"/>
              </p:ext>
            </p:extLst>
          </p:nvPr>
        </p:nvGraphicFramePr>
        <p:xfrm>
          <a:off x="392901" y="3976620"/>
          <a:ext cx="11283116" cy="5136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9164">
                  <a:extLst>
                    <a:ext uri="{9D8B030D-6E8A-4147-A177-3AD203B41FA5}">
                      <a16:colId xmlns:a16="http://schemas.microsoft.com/office/drawing/2014/main" val="1455362644"/>
                    </a:ext>
                  </a:extLst>
                </a:gridCol>
                <a:gridCol w="5242952">
                  <a:extLst>
                    <a:ext uri="{9D8B030D-6E8A-4147-A177-3AD203B41FA5}">
                      <a16:colId xmlns:a16="http://schemas.microsoft.com/office/drawing/2014/main" val="2871145249"/>
                    </a:ext>
                  </a:extLst>
                </a:gridCol>
                <a:gridCol w="1540777">
                  <a:extLst>
                    <a:ext uri="{9D8B030D-6E8A-4147-A177-3AD203B41FA5}">
                      <a16:colId xmlns:a16="http://schemas.microsoft.com/office/drawing/2014/main" val="190272971"/>
                    </a:ext>
                  </a:extLst>
                </a:gridCol>
                <a:gridCol w="733768">
                  <a:extLst>
                    <a:ext uri="{9D8B030D-6E8A-4147-A177-3AD203B41FA5}">
                      <a16:colId xmlns:a16="http://schemas.microsoft.com/office/drawing/2014/main" val="1225921833"/>
                    </a:ext>
                  </a:extLst>
                </a:gridCol>
                <a:gridCol w="733768">
                  <a:extLst>
                    <a:ext uri="{9D8B030D-6E8A-4147-A177-3AD203B41FA5}">
                      <a16:colId xmlns:a16="http://schemas.microsoft.com/office/drawing/2014/main" val="2700237895"/>
                    </a:ext>
                  </a:extLst>
                </a:gridCol>
                <a:gridCol w="1832687">
                  <a:extLst>
                    <a:ext uri="{9D8B030D-6E8A-4147-A177-3AD203B41FA5}">
                      <a16:colId xmlns:a16="http://schemas.microsoft.com/office/drawing/2014/main" val="4100467475"/>
                    </a:ext>
                  </a:extLst>
                </a:gridCol>
              </a:tblGrid>
              <a:tr h="256824">
                <a:tc>
                  <a:txBody>
                    <a:bodyPr/>
                    <a:lstStyle/>
                    <a:p>
                      <a:pPr marL="0" algn="ctr" defTabSz="422041" rtl="0" eaLnBrk="1" fontAlgn="b" latinLnBrk="0" hangingPunct="1"/>
                      <a:r>
                        <a:rPr lang="en-US" sz="900" b="1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Prop</a:t>
                      </a:r>
                      <a:endParaRPr lang="en-IE" sz="900" b="1" u="none" strike="noStrike" kern="120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46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Key Initiative – Current State</a:t>
                      </a:r>
                      <a:endParaRPr lang="en-IE" sz="9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Current Stage</a:t>
                      </a:r>
                      <a:endParaRPr lang="en-IE" sz="9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Previous</a:t>
                      </a: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Current</a:t>
                      </a: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Projected End Date</a:t>
                      </a:r>
                      <a:endParaRPr lang="en-IE" sz="9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955535"/>
                  </a:ext>
                </a:extLst>
              </a:tr>
              <a:tr h="256824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00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900" b="0" i="0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647237"/>
                  </a:ext>
                </a:extLst>
              </a:tr>
            </a:tbl>
          </a:graphicData>
        </a:graphic>
      </p:graphicFrame>
      <p:graphicFrame>
        <p:nvGraphicFramePr>
          <p:cNvPr id="46" name="Table 7">
            <a:extLst>
              <a:ext uri="{FF2B5EF4-FFF2-40B4-BE49-F238E27FC236}">
                <a16:creationId xmlns:a16="http://schemas.microsoft.com/office/drawing/2014/main" id="{68CC1D4A-D7C3-A841-812A-51F7534B40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112327"/>
              </p:ext>
            </p:extLst>
          </p:nvPr>
        </p:nvGraphicFramePr>
        <p:xfrm>
          <a:off x="6849783" y="4530497"/>
          <a:ext cx="4804567" cy="899929"/>
        </p:xfrm>
        <a:graphic>
          <a:graphicData uri="http://schemas.openxmlformats.org/drawingml/2006/table">
            <a:tbl>
              <a:tblPr firstRow="1" bandRow="1"/>
              <a:tblGrid>
                <a:gridCol w="4804567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2782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US" sz="900" b="1">
                          <a:latin typeface="+mn-lt"/>
                        </a:rPr>
                        <a:t>Next Steps </a:t>
                      </a:r>
                      <a:endParaRPr lang="en-IE" sz="900" b="1">
                        <a:latin typeface="+mn-lt"/>
                      </a:endParaRP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62169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E" sz="90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949050"/>
                  </a:ext>
                </a:extLst>
              </a:tr>
            </a:tbl>
          </a:graphicData>
        </a:graphic>
      </p:graphicFrame>
      <p:graphicFrame>
        <p:nvGraphicFramePr>
          <p:cNvPr id="47" name="Table 7">
            <a:extLst>
              <a:ext uri="{FF2B5EF4-FFF2-40B4-BE49-F238E27FC236}">
                <a16:creationId xmlns:a16="http://schemas.microsoft.com/office/drawing/2014/main" id="{699D1433-66EB-0E47-B096-A132C5DF0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436461"/>
              </p:ext>
            </p:extLst>
          </p:nvPr>
        </p:nvGraphicFramePr>
        <p:xfrm>
          <a:off x="6839165" y="5464399"/>
          <a:ext cx="4804568" cy="911277"/>
        </p:xfrm>
        <a:graphic>
          <a:graphicData uri="http://schemas.openxmlformats.org/drawingml/2006/table">
            <a:tbl>
              <a:tblPr firstRow="1" bandRow="1"/>
              <a:tblGrid>
                <a:gridCol w="4804568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31966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>
                          <a:latin typeface="+mn-lt"/>
                        </a:rPr>
                        <a:t>Issues </a:t>
                      </a: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59161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E" sz="90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949050"/>
                  </a:ext>
                </a:extLst>
              </a:tr>
            </a:tbl>
          </a:graphicData>
        </a:graphic>
      </p:graphicFrame>
      <p:graphicFrame>
        <p:nvGraphicFramePr>
          <p:cNvPr id="48" name="Table 5">
            <a:extLst>
              <a:ext uri="{FF2B5EF4-FFF2-40B4-BE49-F238E27FC236}">
                <a16:creationId xmlns:a16="http://schemas.microsoft.com/office/drawing/2014/main" id="{6C0665A2-6880-6045-852E-65131B5E6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494405"/>
              </p:ext>
            </p:extLst>
          </p:nvPr>
        </p:nvGraphicFramePr>
        <p:xfrm>
          <a:off x="392899" y="4819297"/>
          <a:ext cx="6402828" cy="828451"/>
        </p:xfrm>
        <a:graphic>
          <a:graphicData uri="http://schemas.openxmlformats.org/drawingml/2006/table">
            <a:tbl>
              <a:tblPr firstRow="1" bandRow="1"/>
              <a:tblGrid>
                <a:gridCol w="6402828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26688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>
                          <a:latin typeface="+mn-lt"/>
                        </a:rPr>
                        <a:t>Achievements </a:t>
                      </a:r>
                    </a:p>
                  </a:txBody>
                  <a:tcPr marL="84407" marR="144000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56156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E" sz="90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2800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144680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1BF59BDE-2627-5D45-87FC-4D1EBB4494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151689"/>
              </p:ext>
            </p:extLst>
          </p:nvPr>
        </p:nvGraphicFramePr>
        <p:xfrm>
          <a:off x="422061" y="5772475"/>
          <a:ext cx="6373666" cy="606793"/>
        </p:xfrm>
        <a:graphic>
          <a:graphicData uri="http://schemas.openxmlformats.org/drawingml/2006/table">
            <a:tbl>
              <a:tblPr firstRow="1" bandRow="1"/>
              <a:tblGrid>
                <a:gridCol w="6373666">
                  <a:extLst>
                    <a:ext uri="{9D8B030D-6E8A-4147-A177-3AD203B41FA5}">
                      <a16:colId xmlns:a16="http://schemas.microsoft.com/office/drawing/2014/main" val="611454664"/>
                    </a:ext>
                  </a:extLst>
                </a:gridCol>
              </a:tblGrid>
              <a:tr h="27042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>
                          <a:latin typeface="+mn-lt"/>
                        </a:rPr>
                        <a:t>Benefits Realisation</a:t>
                      </a: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815481"/>
                  </a:ext>
                </a:extLst>
              </a:tr>
              <a:tr h="33636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IE" sz="90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613210"/>
                  </a:ext>
                </a:extLst>
              </a:tr>
            </a:tbl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28DDC54A-D649-034E-B68D-D2E94EEF5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533693"/>
              </p:ext>
            </p:extLst>
          </p:nvPr>
        </p:nvGraphicFramePr>
        <p:xfrm>
          <a:off x="392901" y="4519065"/>
          <a:ext cx="6431991" cy="271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7279">
                  <a:extLst>
                    <a:ext uri="{9D8B030D-6E8A-4147-A177-3AD203B41FA5}">
                      <a16:colId xmlns:a16="http://schemas.microsoft.com/office/drawing/2014/main" val="3926652771"/>
                    </a:ext>
                  </a:extLst>
                </a:gridCol>
                <a:gridCol w="5234712">
                  <a:extLst>
                    <a:ext uri="{9D8B030D-6E8A-4147-A177-3AD203B41FA5}">
                      <a16:colId xmlns:a16="http://schemas.microsoft.com/office/drawing/2014/main" val="1749355737"/>
                    </a:ext>
                  </a:extLst>
                </a:gridCol>
              </a:tblGrid>
              <a:tr h="271430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Owner</a:t>
                      </a:r>
                      <a:endParaRPr lang="en-IE" sz="9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900" b="0" i="0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142515"/>
                  </a:ext>
                </a:extLst>
              </a:tr>
            </a:tbl>
          </a:graphicData>
        </a:graphic>
      </p:graphicFrame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BA1965B-1D35-8047-839A-7F5CEE02D32F}"/>
              </a:ext>
            </a:extLst>
          </p:cNvPr>
          <p:cNvCxnSpPr>
            <a:cxnSpLocks/>
          </p:cNvCxnSpPr>
          <p:nvPr/>
        </p:nvCxnSpPr>
        <p:spPr>
          <a:xfrm>
            <a:off x="392899" y="3882775"/>
            <a:ext cx="11261450" cy="0"/>
          </a:xfrm>
          <a:prstGeom prst="line">
            <a:avLst/>
          </a:prstGeom>
          <a:ln w="133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1EB6779C-15A2-0F47-B4AA-5F2ECEAC7E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291670"/>
              </p:ext>
            </p:extLst>
          </p:nvPr>
        </p:nvGraphicFramePr>
        <p:xfrm>
          <a:off x="379252" y="1379705"/>
          <a:ext cx="11283116" cy="5136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9164">
                  <a:extLst>
                    <a:ext uri="{9D8B030D-6E8A-4147-A177-3AD203B41FA5}">
                      <a16:colId xmlns:a16="http://schemas.microsoft.com/office/drawing/2014/main" val="1455362644"/>
                    </a:ext>
                  </a:extLst>
                </a:gridCol>
                <a:gridCol w="5242952">
                  <a:extLst>
                    <a:ext uri="{9D8B030D-6E8A-4147-A177-3AD203B41FA5}">
                      <a16:colId xmlns:a16="http://schemas.microsoft.com/office/drawing/2014/main" val="2871145249"/>
                    </a:ext>
                  </a:extLst>
                </a:gridCol>
                <a:gridCol w="1540777">
                  <a:extLst>
                    <a:ext uri="{9D8B030D-6E8A-4147-A177-3AD203B41FA5}">
                      <a16:colId xmlns:a16="http://schemas.microsoft.com/office/drawing/2014/main" val="190272971"/>
                    </a:ext>
                  </a:extLst>
                </a:gridCol>
                <a:gridCol w="733768">
                  <a:extLst>
                    <a:ext uri="{9D8B030D-6E8A-4147-A177-3AD203B41FA5}">
                      <a16:colId xmlns:a16="http://schemas.microsoft.com/office/drawing/2014/main" val="1225921833"/>
                    </a:ext>
                  </a:extLst>
                </a:gridCol>
                <a:gridCol w="733768">
                  <a:extLst>
                    <a:ext uri="{9D8B030D-6E8A-4147-A177-3AD203B41FA5}">
                      <a16:colId xmlns:a16="http://schemas.microsoft.com/office/drawing/2014/main" val="2700237895"/>
                    </a:ext>
                  </a:extLst>
                </a:gridCol>
                <a:gridCol w="1832687">
                  <a:extLst>
                    <a:ext uri="{9D8B030D-6E8A-4147-A177-3AD203B41FA5}">
                      <a16:colId xmlns:a16="http://schemas.microsoft.com/office/drawing/2014/main" val="4100467475"/>
                    </a:ext>
                  </a:extLst>
                </a:gridCol>
              </a:tblGrid>
              <a:tr h="256824">
                <a:tc>
                  <a:txBody>
                    <a:bodyPr/>
                    <a:lstStyle/>
                    <a:p>
                      <a:pPr marL="0" algn="ctr" defTabSz="422041" rtl="0" eaLnBrk="1" fontAlgn="b" latinLnBrk="0" hangingPunct="1"/>
                      <a:r>
                        <a:rPr lang="en-US" sz="900" b="1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Prop</a:t>
                      </a:r>
                      <a:endParaRPr lang="en-IE" sz="900" b="1" u="none" strike="noStrike" kern="120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46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Key Initiative – Current State</a:t>
                      </a:r>
                      <a:endParaRPr lang="en-IE" sz="9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46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Current Stage</a:t>
                      </a:r>
                      <a:endParaRPr lang="en-IE" sz="9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Previous</a:t>
                      </a: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Current</a:t>
                      </a: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Projected End Date</a:t>
                      </a:r>
                      <a:endParaRPr lang="en-IE" sz="9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955535"/>
                  </a:ext>
                </a:extLst>
              </a:tr>
              <a:tr h="256824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00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900" b="0" i="0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647237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AB27E-A03F-D24D-A8F8-4D24E906DC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3172" y="1652589"/>
            <a:ext cx="5192919" cy="216712"/>
          </a:xfrm>
        </p:spPr>
        <p:txBody>
          <a:bodyPr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C968365-50E2-DD4B-B21C-244103FE7F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35775" y="1657351"/>
            <a:ext cx="1506642" cy="211950"/>
          </a:xfrm>
        </p:spPr>
        <p:txBody>
          <a:bodyPr vert="horz" lIns="90000" tIns="45720" rIns="91440" bIns="45720" rtlCol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lang="en-US" sz="900" dirty="0"/>
            </a:lvl1pPr>
          </a:lstStyle>
          <a:p>
            <a:pPr marL="225437" lvl="0" indent="-219087"/>
            <a:r>
              <a:rPr lang="en-IE" noProof="0"/>
              <a:t>Click to add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D2254CB-69B2-214F-8869-E1EF79448BB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3980" y="1657351"/>
            <a:ext cx="694706" cy="211950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6EB471F-C2BD-DE4D-8335-0ABF29C54C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20250" y="1657351"/>
            <a:ext cx="690500" cy="211950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95816CE-D039-ED4B-A3C7-0A625AAA9B7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850584" y="1660525"/>
            <a:ext cx="1793151" cy="208775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53372DDD-1268-F848-8F6F-D540C88C0A9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97824" y="2457451"/>
            <a:ext cx="6426839" cy="581024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763A6DE4-9502-0C46-863E-CCB50A4509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7824" y="3409950"/>
            <a:ext cx="6426839" cy="352425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edit Master text styles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F3C6B53D-0AD9-C74F-8571-35488243A1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87689" y="2181226"/>
            <a:ext cx="4756043" cy="615210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EA3A1F01-812C-294F-A74A-8A61E6365D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74675" y="3157479"/>
            <a:ext cx="4769057" cy="606793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D2864AF0-67FA-A548-B6C0-25415E6DE0C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52063" y="4257306"/>
            <a:ext cx="1490354" cy="212690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A913DC31-E31F-4F4F-B047-5D0A616557F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97874" y="4257306"/>
            <a:ext cx="692151" cy="213094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3BF81186-D156-F843-85A5-12A70C251B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29712" y="4257306"/>
            <a:ext cx="692944" cy="209919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7DE8D277-DB09-2A4C-B11E-4082490A77A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863138" y="4257305"/>
            <a:ext cx="1785937" cy="217063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00C26490-3DB7-2347-994C-C65E338964A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604963" y="4252914"/>
            <a:ext cx="5195887" cy="217082"/>
          </a:xfrm>
        </p:spPr>
        <p:txBody>
          <a:bodyPr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6D717618-8D14-B84C-AA6B-470B2F2ADA3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04963" y="4536378"/>
            <a:ext cx="5191128" cy="235647"/>
          </a:xfrm>
        </p:spPr>
        <p:txBody>
          <a:bodyPr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BFE6703B-3B91-D84D-8990-12515D17384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97824" y="5070475"/>
            <a:ext cx="6397903" cy="574952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D27E64EC-A0FC-B740-A60D-A67A27B2CFC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22061" y="6026150"/>
            <a:ext cx="6373666" cy="350695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B836F069-14E9-A641-ACF4-9D3734C6D2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52063" y="4790495"/>
            <a:ext cx="4791669" cy="618511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B7EBC30E-C9E1-4C40-924E-5563CDE1784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842125" y="5770052"/>
            <a:ext cx="4801607" cy="606793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A4355BCE-BECE-413B-8920-0A046747C00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603172" y="1925795"/>
            <a:ext cx="5192919" cy="216712"/>
          </a:xfrm>
        </p:spPr>
        <p:txBody>
          <a:bodyPr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7A98F8D7-BFBA-4392-A95B-767233D4344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97824" y="1652589"/>
            <a:ext cx="1154252" cy="216712"/>
          </a:xfrm>
        </p:spPr>
        <p:txBody>
          <a:bodyPr wrap="square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1. Our Customer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A2F9A387-5C73-469A-BAF2-80AC03202EF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97824" y="4250300"/>
            <a:ext cx="1154252" cy="216712"/>
          </a:xfrm>
        </p:spPr>
        <p:txBody>
          <a:bodyPr wrap="square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1. Our Customer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3FA89C74-FFAB-4F04-164F-CE2EF953A9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5325" y="642152"/>
            <a:ext cx="638964" cy="3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19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ition 2: Our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5">
            <a:extLst>
              <a:ext uri="{FF2B5EF4-FFF2-40B4-BE49-F238E27FC236}">
                <a16:creationId xmlns:a16="http://schemas.microsoft.com/office/drawing/2014/main" id="{AC608C4F-B161-374C-B7CC-C9B42444B5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5" y="346512"/>
            <a:ext cx="5113061" cy="538231"/>
          </a:xfrm>
        </p:spPr>
        <p:txBody>
          <a:bodyPr>
            <a:noAutofit/>
          </a:bodyPr>
          <a:lstStyle>
            <a:lvl1pPr marL="6351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en-IE" noProof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0783EE9-F62B-45C5-905C-75D0AC1EFB94}"/>
              </a:ext>
            </a:extLst>
          </p:cNvPr>
          <p:cNvGrpSpPr/>
          <p:nvPr userDrawn="1"/>
        </p:nvGrpSpPr>
        <p:grpSpPr>
          <a:xfrm>
            <a:off x="7629693" y="469396"/>
            <a:ext cx="2023040" cy="306402"/>
            <a:chOff x="8281657" y="469396"/>
            <a:chExt cx="2023040" cy="30640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E9D7DA5-3DC6-9541-A3C0-45B17F7FE0F1}"/>
                </a:ext>
              </a:extLst>
            </p:cNvPr>
            <p:cNvSpPr/>
            <p:nvPr/>
          </p:nvSpPr>
          <p:spPr>
            <a:xfrm>
              <a:off x="8281657" y="469396"/>
              <a:ext cx="293615" cy="306402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IE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E405363-61D4-4F42-B5A5-38CFD7877ADD}"/>
                </a:ext>
              </a:extLst>
            </p:cNvPr>
            <p:cNvSpPr/>
            <p:nvPr/>
          </p:nvSpPr>
          <p:spPr>
            <a:xfrm>
              <a:off x="8714013" y="469396"/>
              <a:ext cx="293615" cy="306402"/>
            </a:xfrm>
            <a:prstGeom prst="ellipse">
              <a:avLst/>
            </a:prstGeom>
            <a:solidFill>
              <a:srgbClr val="784869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IE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1AB7808-80D8-5248-845B-2E940B47FBBF}"/>
                </a:ext>
              </a:extLst>
            </p:cNvPr>
            <p:cNvSpPr/>
            <p:nvPr/>
          </p:nvSpPr>
          <p:spPr>
            <a:xfrm>
              <a:off x="9146369" y="469396"/>
              <a:ext cx="293615" cy="306402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IE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930C5F0-61D6-3E4E-8BEF-2C165C94D386}"/>
                </a:ext>
              </a:extLst>
            </p:cNvPr>
            <p:cNvSpPr/>
            <p:nvPr/>
          </p:nvSpPr>
          <p:spPr>
            <a:xfrm>
              <a:off x="9578725" y="469396"/>
              <a:ext cx="293615" cy="306402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IE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786392C-B0CE-D14C-A575-594292CC8D25}"/>
                </a:ext>
              </a:extLst>
            </p:cNvPr>
            <p:cNvSpPr/>
            <p:nvPr/>
          </p:nvSpPr>
          <p:spPr>
            <a:xfrm>
              <a:off x="10011082" y="469396"/>
              <a:ext cx="293615" cy="306402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IE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E7D65364-9118-6747-BD63-1B74CDE15638}"/>
              </a:ext>
            </a:extLst>
          </p:cNvPr>
          <p:cNvSpPr/>
          <p:nvPr/>
        </p:nvSpPr>
        <p:spPr>
          <a:xfrm>
            <a:off x="442913" y="2153653"/>
            <a:ext cx="1109162" cy="3525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IE" sz="900" noProof="0">
              <a:solidFill>
                <a:schemeClr val="bg1"/>
              </a:solidFill>
            </a:endParaRPr>
          </a:p>
        </p:txBody>
      </p:sp>
      <p:graphicFrame>
        <p:nvGraphicFramePr>
          <p:cNvPr id="40" name="Table 7">
            <a:extLst>
              <a:ext uri="{FF2B5EF4-FFF2-40B4-BE49-F238E27FC236}">
                <a16:creationId xmlns:a16="http://schemas.microsoft.com/office/drawing/2014/main" id="{846463E6-87E1-7E48-B357-1ADABE9DCA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807661"/>
              </p:ext>
            </p:extLst>
          </p:nvPr>
        </p:nvGraphicFramePr>
        <p:xfrm>
          <a:off x="6882063" y="1918923"/>
          <a:ext cx="4761671" cy="899929"/>
        </p:xfrm>
        <a:graphic>
          <a:graphicData uri="http://schemas.openxmlformats.org/drawingml/2006/table">
            <a:tbl>
              <a:tblPr firstRow="1" bandRow="1"/>
              <a:tblGrid>
                <a:gridCol w="4761671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2782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US" sz="900" b="1">
                          <a:latin typeface="+mn-lt"/>
                        </a:rPr>
                        <a:t>Next Steps </a:t>
                      </a:r>
                      <a:endParaRPr lang="en-IE" sz="900" b="1">
                        <a:latin typeface="+mn-lt"/>
                      </a:endParaRP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62169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IE" sz="90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949050"/>
                  </a:ext>
                </a:extLst>
              </a:tr>
            </a:tbl>
          </a:graphicData>
        </a:graphic>
      </p:graphicFrame>
      <p:graphicFrame>
        <p:nvGraphicFramePr>
          <p:cNvPr id="41" name="Table 7">
            <a:extLst>
              <a:ext uri="{FF2B5EF4-FFF2-40B4-BE49-F238E27FC236}">
                <a16:creationId xmlns:a16="http://schemas.microsoft.com/office/drawing/2014/main" id="{53CCDA83-EE49-7844-95FF-8F7E1A672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923413"/>
              </p:ext>
            </p:extLst>
          </p:nvPr>
        </p:nvGraphicFramePr>
        <p:xfrm>
          <a:off x="6871449" y="2852825"/>
          <a:ext cx="4772287" cy="914869"/>
        </p:xfrm>
        <a:graphic>
          <a:graphicData uri="http://schemas.openxmlformats.org/drawingml/2006/table">
            <a:tbl>
              <a:tblPr firstRow="1" bandRow="1"/>
              <a:tblGrid>
                <a:gridCol w="4772287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32092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>
                          <a:latin typeface="+mn-lt"/>
                        </a:rPr>
                        <a:t>Issues </a:t>
                      </a: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59394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E" sz="90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949050"/>
                  </a:ext>
                </a:extLst>
              </a:tr>
            </a:tbl>
          </a:graphicData>
        </a:graphic>
      </p:graphicFrame>
      <p:graphicFrame>
        <p:nvGraphicFramePr>
          <p:cNvPr id="42" name="Table 5">
            <a:extLst>
              <a:ext uri="{FF2B5EF4-FFF2-40B4-BE49-F238E27FC236}">
                <a16:creationId xmlns:a16="http://schemas.microsoft.com/office/drawing/2014/main" id="{497BCE11-BEB6-D647-8AB9-6F0B175C00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936886"/>
              </p:ext>
            </p:extLst>
          </p:nvPr>
        </p:nvGraphicFramePr>
        <p:xfrm>
          <a:off x="392901" y="2207723"/>
          <a:ext cx="6435109" cy="828451"/>
        </p:xfrm>
        <a:graphic>
          <a:graphicData uri="http://schemas.openxmlformats.org/drawingml/2006/table">
            <a:tbl>
              <a:tblPr firstRow="1" bandRow="1"/>
              <a:tblGrid>
                <a:gridCol w="6435109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26688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>
                          <a:latin typeface="+mn-lt"/>
                        </a:rPr>
                        <a:t>Achievements </a:t>
                      </a:r>
                    </a:p>
                  </a:txBody>
                  <a:tcPr marL="84407" marR="144000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56156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E" sz="90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2800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144680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61C95CE7-BAF7-EA40-9446-1FEDFC926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994151"/>
              </p:ext>
            </p:extLst>
          </p:nvPr>
        </p:nvGraphicFramePr>
        <p:xfrm>
          <a:off x="392901" y="3160901"/>
          <a:ext cx="6435109" cy="606793"/>
        </p:xfrm>
        <a:graphic>
          <a:graphicData uri="http://schemas.openxmlformats.org/drawingml/2006/table">
            <a:tbl>
              <a:tblPr firstRow="1" bandRow="1"/>
              <a:tblGrid>
                <a:gridCol w="6435109">
                  <a:extLst>
                    <a:ext uri="{9D8B030D-6E8A-4147-A177-3AD203B41FA5}">
                      <a16:colId xmlns:a16="http://schemas.microsoft.com/office/drawing/2014/main" val="611454664"/>
                    </a:ext>
                  </a:extLst>
                </a:gridCol>
              </a:tblGrid>
              <a:tr h="27042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>
                          <a:latin typeface="+mn-lt"/>
                        </a:rPr>
                        <a:t>Benefits Realisation</a:t>
                      </a: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815481"/>
                  </a:ext>
                </a:extLst>
              </a:tr>
              <a:tr h="33636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IE" sz="90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613210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CF0296B3-4C6E-484B-9741-F093838C3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771483"/>
              </p:ext>
            </p:extLst>
          </p:nvPr>
        </p:nvGraphicFramePr>
        <p:xfrm>
          <a:off x="389784" y="1900457"/>
          <a:ext cx="6435109" cy="271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7859">
                  <a:extLst>
                    <a:ext uri="{9D8B030D-6E8A-4147-A177-3AD203B41FA5}">
                      <a16:colId xmlns:a16="http://schemas.microsoft.com/office/drawing/2014/main" val="3926652771"/>
                    </a:ext>
                  </a:extLst>
                </a:gridCol>
                <a:gridCol w="5237250">
                  <a:extLst>
                    <a:ext uri="{9D8B030D-6E8A-4147-A177-3AD203B41FA5}">
                      <a16:colId xmlns:a16="http://schemas.microsoft.com/office/drawing/2014/main" val="1749355737"/>
                    </a:ext>
                  </a:extLst>
                </a:gridCol>
              </a:tblGrid>
              <a:tr h="271430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Owner</a:t>
                      </a:r>
                      <a:endParaRPr lang="en-IE" sz="9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900" b="0" i="0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142515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FB45B766-9734-B34D-818F-6EF2E8B64C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393352"/>
              </p:ext>
            </p:extLst>
          </p:nvPr>
        </p:nvGraphicFramePr>
        <p:xfrm>
          <a:off x="392901" y="3976620"/>
          <a:ext cx="11283116" cy="5136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9164">
                  <a:extLst>
                    <a:ext uri="{9D8B030D-6E8A-4147-A177-3AD203B41FA5}">
                      <a16:colId xmlns:a16="http://schemas.microsoft.com/office/drawing/2014/main" val="1455362644"/>
                    </a:ext>
                  </a:extLst>
                </a:gridCol>
                <a:gridCol w="5242952">
                  <a:extLst>
                    <a:ext uri="{9D8B030D-6E8A-4147-A177-3AD203B41FA5}">
                      <a16:colId xmlns:a16="http://schemas.microsoft.com/office/drawing/2014/main" val="2871145249"/>
                    </a:ext>
                  </a:extLst>
                </a:gridCol>
                <a:gridCol w="1540777">
                  <a:extLst>
                    <a:ext uri="{9D8B030D-6E8A-4147-A177-3AD203B41FA5}">
                      <a16:colId xmlns:a16="http://schemas.microsoft.com/office/drawing/2014/main" val="190272971"/>
                    </a:ext>
                  </a:extLst>
                </a:gridCol>
                <a:gridCol w="733768">
                  <a:extLst>
                    <a:ext uri="{9D8B030D-6E8A-4147-A177-3AD203B41FA5}">
                      <a16:colId xmlns:a16="http://schemas.microsoft.com/office/drawing/2014/main" val="1225921833"/>
                    </a:ext>
                  </a:extLst>
                </a:gridCol>
                <a:gridCol w="733768">
                  <a:extLst>
                    <a:ext uri="{9D8B030D-6E8A-4147-A177-3AD203B41FA5}">
                      <a16:colId xmlns:a16="http://schemas.microsoft.com/office/drawing/2014/main" val="2700237895"/>
                    </a:ext>
                  </a:extLst>
                </a:gridCol>
                <a:gridCol w="1832687">
                  <a:extLst>
                    <a:ext uri="{9D8B030D-6E8A-4147-A177-3AD203B41FA5}">
                      <a16:colId xmlns:a16="http://schemas.microsoft.com/office/drawing/2014/main" val="4100467475"/>
                    </a:ext>
                  </a:extLst>
                </a:gridCol>
              </a:tblGrid>
              <a:tr h="256824">
                <a:tc>
                  <a:txBody>
                    <a:bodyPr/>
                    <a:lstStyle/>
                    <a:p>
                      <a:pPr marL="0" algn="ctr" defTabSz="422041" rtl="0" eaLnBrk="1" fontAlgn="b" latinLnBrk="0" hangingPunct="1"/>
                      <a:r>
                        <a:rPr lang="en-US" sz="900" b="1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Prop</a:t>
                      </a:r>
                      <a:endParaRPr lang="en-IE" sz="900" b="1" u="none" strike="noStrike" kern="120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46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Key Initiative – Current State</a:t>
                      </a:r>
                      <a:endParaRPr lang="en-IE" sz="9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Current Stage</a:t>
                      </a:r>
                      <a:endParaRPr lang="en-IE" sz="9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Previous</a:t>
                      </a: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Current</a:t>
                      </a: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Projected End Date</a:t>
                      </a:r>
                      <a:endParaRPr lang="en-IE" sz="9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955535"/>
                  </a:ext>
                </a:extLst>
              </a:tr>
              <a:tr h="256824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48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900" b="0" i="0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647237"/>
                  </a:ext>
                </a:extLst>
              </a:tr>
            </a:tbl>
          </a:graphicData>
        </a:graphic>
      </p:graphicFrame>
      <p:graphicFrame>
        <p:nvGraphicFramePr>
          <p:cNvPr id="46" name="Table 7">
            <a:extLst>
              <a:ext uri="{FF2B5EF4-FFF2-40B4-BE49-F238E27FC236}">
                <a16:creationId xmlns:a16="http://schemas.microsoft.com/office/drawing/2014/main" id="{68CC1D4A-D7C3-A841-812A-51F7534B40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979463"/>
              </p:ext>
            </p:extLst>
          </p:nvPr>
        </p:nvGraphicFramePr>
        <p:xfrm>
          <a:off x="6849783" y="4530497"/>
          <a:ext cx="4804567" cy="899929"/>
        </p:xfrm>
        <a:graphic>
          <a:graphicData uri="http://schemas.openxmlformats.org/drawingml/2006/table">
            <a:tbl>
              <a:tblPr firstRow="1" bandRow="1"/>
              <a:tblGrid>
                <a:gridCol w="4804567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2782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US" sz="900" b="1">
                          <a:latin typeface="+mn-lt"/>
                        </a:rPr>
                        <a:t>Next Steps </a:t>
                      </a:r>
                      <a:endParaRPr lang="en-IE" sz="900" b="1">
                        <a:latin typeface="+mn-lt"/>
                      </a:endParaRP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62169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E" sz="90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949050"/>
                  </a:ext>
                </a:extLst>
              </a:tr>
            </a:tbl>
          </a:graphicData>
        </a:graphic>
      </p:graphicFrame>
      <p:graphicFrame>
        <p:nvGraphicFramePr>
          <p:cNvPr id="47" name="Table 7">
            <a:extLst>
              <a:ext uri="{FF2B5EF4-FFF2-40B4-BE49-F238E27FC236}">
                <a16:creationId xmlns:a16="http://schemas.microsoft.com/office/drawing/2014/main" id="{699D1433-66EB-0E47-B096-A132C5DF0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288738"/>
              </p:ext>
            </p:extLst>
          </p:nvPr>
        </p:nvGraphicFramePr>
        <p:xfrm>
          <a:off x="6839165" y="5464399"/>
          <a:ext cx="4804568" cy="911277"/>
        </p:xfrm>
        <a:graphic>
          <a:graphicData uri="http://schemas.openxmlformats.org/drawingml/2006/table">
            <a:tbl>
              <a:tblPr firstRow="1" bandRow="1"/>
              <a:tblGrid>
                <a:gridCol w="4804568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31966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>
                          <a:latin typeface="+mn-lt"/>
                        </a:rPr>
                        <a:t>Issues </a:t>
                      </a: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59161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E" sz="90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949050"/>
                  </a:ext>
                </a:extLst>
              </a:tr>
            </a:tbl>
          </a:graphicData>
        </a:graphic>
      </p:graphicFrame>
      <p:graphicFrame>
        <p:nvGraphicFramePr>
          <p:cNvPr id="48" name="Table 5">
            <a:extLst>
              <a:ext uri="{FF2B5EF4-FFF2-40B4-BE49-F238E27FC236}">
                <a16:creationId xmlns:a16="http://schemas.microsoft.com/office/drawing/2014/main" id="{6C0665A2-6880-6045-852E-65131B5E6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255037"/>
              </p:ext>
            </p:extLst>
          </p:nvPr>
        </p:nvGraphicFramePr>
        <p:xfrm>
          <a:off x="392899" y="4819297"/>
          <a:ext cx="6402828" cy="828451"/>
        </p:xfrm>
        <a:graphic>
          <a:graphicData uri="http://schemas.openxmlformats.org/drawingml/2006/table">
            <a:tbl>
              <a:tblPr firstRow="1" bandRow="1"/>
              <a:tblGrid>
                <a:gridCol w="6402828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26688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>
                          <a:latin typeface="+mn-lt"/>
                        </a:rPr>
                        <a:t>Achievements </a:t>
                      </a:r>
                    </a:p>
                  </a:txBody>
                  <a:tcPr marL="84407" marR="144000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56156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E" sz="90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2800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144680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1BF59BDE-2627-5D45-87FC-4D1EBB4494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198499"/>
              </p:ext>
            </p:extLst>
          </p:nvPr>
        </p:nvGraphicFramePr>
        <p:xfrm>
          <a:off x="422061" y="5772475"/>
          <a:ext cx="6373666" cy="606793"/>
        </p:xfrm>
        <a:graphic>
          <a:graphicData uri="http://schemas.openxmlformats.org/drawingml/2006/table">
            <a:tbl>
              <a:tblPr firstRow="1" bandRow="1"/>
              <a:tblGrid>
                <a:gridCol w="6373666">
                  <a:extLst>
                    <a:ext uri="{9D8B030D-6E8A-4147-A177-3AD203B41FA5}">
                      <a16:colId xmlns:a16="http://schemas.microsoft.com/office/drawing/2014/main" val="611454664"/>
                    </a:ext>
                  </a:extLst>
                </a:gridCol>
              </a:tblGrid>
              <a:tr h="27042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>
                          <a:latin typeface="+mn-lt"/>
                        </a:rPr>
                        <a:t>Benefits Realisation</a:t>
                      </a: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815481"/>
                  </a:ext>
                </a:extLst>
              </a:tr>
              <a:tr h="33636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IE" sz="90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613210"/>
                  </a:ext>
                </a:extLst>
              </a:tr>
            </a:tbl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28DDC54A-D649-034E-B68D-D2E94EEF5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867940"/>
              </p:ext>
            </p:extLst>
          </p:nvPr>
        </p:nvGraphicFramePr>
        <p:xfrm>
          <a:off x="392901" y="4519065"/>
          <a:ext cx="6431991" cy="271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7279">
                  <a:extLst>
                    <a:ext uri="{9D8B030D-6E8A-4147-A177-3AD203B41FA5}">
                      <a16:colId xmlns:a16="http://schemas.microsoft.com/office/drawing/2014/main" val="3926652771"/>
                    </a:ext>
                  </a:extLst>
                </a:gridCol>
                <a:gridCol w="5234712">
                  <a:extLst>
                    <a:ext uri="{9D8B030D-6E8A-4147-A177-3AD203B41FA5}">
                      <a16:colId xmlns:a16="http://schemas.microsoft.com/office/drawing/2014/main" val="1749355737"/>
                    </a:ext>
                  </a:extLst>
                </a:gridCol>
              </a:tblGrid>
              <a:tr h="271430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Owner</a:t>
                      </a:r>
                      <a:endParaRPr lang="en-IE" sz="9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900" b="0" i="0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142515"/>
                  </a:ext>
                </a:extLst>
              </a:tr>
            </a:tbl>
          </a:graphicData>
        </a:graphic>
      </p:graphicFrame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BA1965B-1D35-8047-839A-7F5CEE02D32F}"/>
              </a:ext>
            </a:extLst>
          </p:cNvPr>
          <p:cNvCxnSpPr>
            <a:cxnSpLocks/>
          </p:cNvCxnSpPr>
          <p:nvPr/>
        </p:nvCxnSpPr>
        <p:spPr>
          <a:xfrm>
            <a:off x="392899" y="3882775"/>
            <a:ext cx="11261450" cy="0"/>
          </a:xfrm>
          <a:prstGeom prst="line">
            <a:avLst/>
          </a:prstGeom>
          <a:ln w="133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1EB6779C-15A2-0F47-B4AA-5F2ECEAC7E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81668"/>
              </p:ext>
            </p:extLst>
          </p:nvPr>
        </p:nvGraphicFramePr>
        <p:xfrm>
          <a:off x="379252" y="1379705"/>
          <a:ext cx="11283116" cy="5136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9164">
                  <a:extLst>
                    <a:ext uri="{9D8B030D-6E8A-4147-A177-3AD203B41FA5}">
                      <a16:colId xmlns:a16="http://schemas.microsoft.com/office/drawing/2014/main" val="1455362644"/>
                    </a:ext>
                  </a:extLst>
                </a:gridCol>
                <a:gridCol w="5242952">
                  <a:extLst>
                    <a:ext uri="{9D8B030D-6E8A-4147-A177-3AD203B41FA5}">
                      <a16:colId xmlns:a16="http://schemas.microsoft.com/office/drawing/2014/main" val="2871145249"/>
                    </a:ext>
                  </a:extLst>
                </a:gridCol>
                <a:gridCol w="1540777">
                  <a:extLst>
                    <a:ext uri="{9D8B030D-6E8A-4147-A177-3AD203B41FA5}">
                      <a16:colId xmlns:a16="http://schemas.microsoft.com/office/drawing/2014/main" val="190272971"/>
                    </a:ext>
                  </a:extLst>
                </a:gridCol>
                <a:gridCol w="733768">
                  <a:extLst>
                    <a:ext uri="{9D8B030D-6E8A-4147-A177-3AD203B41FA5}">
                      <a16:colId xmlns:a16="http://schemas.microsoft.com/office/drawing/2014/main" val="1225921833"/>
                    </a:ext>
                  </a:extLst>
                </a:gridCol>
                <a:gridCol w="733768">
                  <a:extLst>
                    <a:ext uri="{9D8B030D-6E8A-4147-A177-3AD203B41FA5}">
                      <a16:colId xmlns:a16="http://schemas.microsoft.com/office/drawing/2014/main" val="2700237895"/>
                    </a:ext>
                  </a:extLst>
                </a:gridCol>
                <a:gridCol w="1832687">
                  <a:extLst>
                    <a:ext uri="{9D8B030D-6E8A-4147-A177-3AD203B41FA5}">
                      <a16:colId xmlns:a16="http://schemas.microsoft.com/office/drawing/2014/main" val="4100467475"/>
                    </a:ext>
                  </a:extLst>
                </a:gridCol>
              </a:tblGrid>
              <a:tr h="256824">
                <a:tc>
                  <a:txBody>
                    <a:bodyPr/>
                    <a:lstStyle/>
                    <a:p>
                      <a:pPr marL="0" algn="ctr" defTabSz="422041" rtl="0" eaLnBrk="1" fontAlgn="b" latinLnBrk="0" hangingPunct="1"/>
                      <a:r>
                        <a:rPr lang="en-US" sz="900" b="1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Prop</a:t>
                      </a:r>
                      <a:endParaRPr lang="en-IE" sz="900" b="1" u="none" strike="noStrike" kern="120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46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Key Initiative – Current State</a:t>
                      </a:r>
                      <a:endParaRPr lang="en-IE" sz="9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Current Stage</a:t>
                      </a:r>
                      <a:endParaRPr lang="en-IE" sz="9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Previous</a:t>
                      </a: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Current</a:t>
                      </a: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Projected End Date</a:t>
                      </a:r>
                      <a:endParaRPr lang="en-IE" sz="9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955535"/>
                  </a:ext>
                </a:extLst>
              </a:tr>
              <a:tr h="256824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48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900" b="0" i="0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647237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AB27E-A03F-D24D-A8F8-4D24E906DC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3172" y="1652589"/>
            <a:ext cx="5192919" cy="216712"/>
          </a:xfrm>
        </p:spPr>
        <p:txBody>
          <a:bodyPr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C968365-50E2-DD4B-B21C-244103FE7F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35775" y="1657351"/>
            <a:ext cx="1506642" cy="211950"/>
          </a:xfrm>
        </p:spPr>
        <p:txBody>
          <a:bodyPr vert="horz" lIns="90000" tIns="45720" rIns="91440" bIns="45720" rtlCol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lang="en-US" sz="900" dirty="0"/>
            </a:lvl1pPr>
          </a:lstStyle>
          <a:p>
            <a:pPr marL="225437" lvl="0" indent="-219087"/>
            <a:r>
              <a:rPr lang="en-IE" noProof="0"/>
              <a:t>Click to add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D2254CB-69B2-214F-8869-E1EF79448BB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3980" y="1657351"/>
            <a:ext cx="694706" cy="211950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6EB471F-C2BD-DE4D-8335-0ABF29C54C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20250" y="1657351"/>
            <a:ext cx="690500" cy="211950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95816CE-D039-ED4B-A3C7-0A625AAA9B7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850584" y="1660525"/>
            <a:ext cx="1793151" cy="208775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53372DDD-1268-F848-8F6F-D540C88C0A9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97824" y="2457451"/>
            <a:ext cx="6426839" cy="581024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763A6DE4-9502-0C46-863E-CCB50A4509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7824" y="3409950"/>
            <a:ext cx="6426839" cy="352425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edit Master text styles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F3C6B53D-0AD9-C74F-8571-35488243A1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87689" y="2181226"/>
            <a:ext cx="4756043" cy="615210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EA3A1F01-812C-294F-A74A-8A61E6365D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74675" y="3157479"/>
            <a:ext cx="4769057" cy="606793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D2864AF0-67FA-A548-B6C0-25415E6DE0C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52063" y="4257306"/>
            <a:ext cx="1490354" cy="212690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A913DC31-E31F-4F4F-B047-5D0A616557F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97874" y="4257306"/>
            <a:ext cx="692151" cy="213094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3BF81186-D156-F843-85A5-12A70C251B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29712" y="4257306"/>
            <a:ext cx="692944" cy="209919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7DE8D277-DB09-2A4C-B11E-4082490A77A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863138" y="4257305"/>
            <a:ext cx="1785937" cy="217063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00C26490-3DB7-2347-994C-C65E338964A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604963" y="4252914"/>
            <a:ext cx="5195887" cy="217082"/>
          </a:xfrm>
        </p:spPr>
        <p:txBody>
          <a:bodyPr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6D717618-8D14-B84C-AA6B-470B2F2ADA3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04963" y="4536378"/>
            <a:ext cx="5191128" cy="235647"/>
          </a:xfrm>
        </p:spPr>
        <p:txBody>
          <a:bodyPr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BFE6703B-3B91-D84D-8990-12515D17384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97824" y="5070475"/>
            <a:ext cx="6397903" cy="574952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D27E64EC-A0FC-B740-A60D-A67A27B2CFC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22061" y="6026150"/>
            <a:ext cx="6373666" cy="350695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B836F069-14E9-A641-ACF4-9D3734C6D2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52063" y="4790495"/>
            <a:ext cx="4791669" cy="618511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B7EBC30E-C9E1-4C40-924E-5563CDE1784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842125" y="5770052"/>
            <a:ext cx="4801607" cy="606793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8842AE73-AE82-4A8E-9E54-9E717AE8DD9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603172" y="1925795"/>
            <a:ext cx="5192919" cy="216712"/>
          </a:xfrm>
        </p:spPr>
        <p:txBody>
          <a:bodyPr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E2267E9B-4372-42BA-8B3B-ECC0DB7C553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0205" y="1657351"/>
            <a:ext cx="1154252" cy="216712"/>
          </a:xfrm>
        </p:spPr>
        <p:txBody>
          <a:bodyPr wrap="square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850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2. Our People</a:t>
            </a:r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E49559D6-B730-4047-B5FC-237A434CBA3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4991" y="4253446"/>
            <a:ext cx="1154252" cy="216712"/>
          </a:xfrm>
        </p:spPr>
        <p:txBody>
          <a:bodyPr wrap="square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850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2. Our People</a:t>
            </a:r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C7DBA4EA-FC38-10DA-4E7B-9F990B1472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55976" y="417171"/>
            <a:ext cx="1721125" cy="393696"/>
          </a:xfrm>
        </p:spPr>
        <p:txBody>
          <a:bodyPr>
            <a:normAutofit/>
          </a:bodyPr>
          <a:lstStyle>
            <a:lvl1pPr marL="6350" indent="0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en-IE" noProof="0"/>
              <a:t>Proposition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1422E316-FBD7-5282-4640-FA91780939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5325" y="642152"/>
            <a:ext cx="638964" cy="3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35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7697D21-7558-7E4A-9825-07DAD1559A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5" r="6845"/>
          <a:stretch/>
        </p:blipFill>
        <p:spPr>
          <a:xfrm>
            <a:off x="1076632" y="0"/>
            <a:ext cx="1054161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B95254-A8F9-7544-8551-EA0547EB13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80101" y="1918954"/>
            <a:ext cx="5832475" cy="1200585"/>
          </a:xfrm>
        </p:spPr>
        <p:txBody>
          <a:bodyPr anchor="b">
            <a:spAutoFit/>
          </a:bodyPr>
          <a:lstStyle>
            <a:lvl1pPr algn="r">
              <a:defRPr sz="4001" baseline="0"/>
            </a:lvl1pPr>
          </a:lstStyle>
          <a:p>
            <a:r>
              <a:rPr lang="en-IE" noProof="0"/>
              <a:t>Click to add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3AA63D-51EC-A34F-8B6F-717F11EC4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22215" y="3130064"/>
            <a:ext cx="3196431" cy="812530"/>
          </a:xfrm>
        </p:spPr>
        <p:txBody>
          <a:bodyPr>
            <a:spAutoFit/>
          </a:bodyPr>
          <a:lstStyle>
            <a:lvl1pPr marL="0" indent="0" algn="r">
              <a:buNone/>
              <a:defRPr sz="2600" b="1" i="0" baseline="0">
                <a:solidFill>
                  <a:schemeClr val="accent2"/>
                </a:solidFill>
              </a:defRPr>
            </a:lvl1pPr>
            <a:lvl2pPr marL="457224" indent="0" algn="ctr">
              <a:buNone/>
              <a:defRPr sz="2000"/>
            </a:lvl2pPr>
            <a:lvl3pPr marL="914448" indent="0" algn="ctr">
              <a:buNone/>
              <a:defRPr sz="1800"/>
            </a:lvl3pPr>
            <a:lvl4pPr marL="1371672" indent="0" algn="ctr">
              <a:buNone/>
              <a:defRPr sz="1600"/>
            </a:lvl4pPr>
            <a:lvl5pPr marL="1828896" indent="0" algn="ctr">
              <a:buNone/>
              <a:defRPr sz="1600"/>
            </a:lvl5pPr>
            <a:lvl6pPr marL="2286121" indent="0" algn="ctr">
              <a:buNone/>
              <a:defRPr sz="1600"/>
            </a:lvl6pPr>
            <a:lvl7pPr marL="2743345" indent="0" algn="ctr">
              <a:buNone/>
              <a:defRPr sz="1600"/>
            </a:lvl7pPr>
            <a:lvl8pPr marL="3200569" indent="0" algn="ctr">
              <a:buNone/>
              <a:defRPr sz="1600"/>
            </a:lvl8pPr>
            <a:lvl9pPr marL="3657793" indent="0" algn="ctr">
              <a:buNone/>
              <a:defRPr sz="1600"/>
            </a:lvl9pPr>
          </a:lstStyle>
          <a:p>
            <a:r>
              <a:rPr lang="en-IE" noProof="0"/>
              <a:t>Click to add a subheading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212F3DF-0133-974A-96CB-2816CA45F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913" y="404813"/>
            <a:ext cx="863598" cy="863598"/>
          </a:xfrm>
          <a:prstGeom prst="rect">
            <a:avLst/>
          </a:prstGeom>
        </p:spPr>
      </p:pic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0FBBB002-7E8D-B34E-B782-7DD486A06DC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14879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/>
              <a:t>Click to add affiliate logo if required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40500878-A762-AF49-9046-D542464EF95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71684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/>
              <a:t>Click to add affiliate logo if required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D5C6437-EE8F-E190-053E-6F16BFDC79B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67697" y="5716716"/>
            <a:ext cx="844878" cy="52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17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ition 3: Capacity &amp; Capabi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5">
            <a:extLst>
              <a:ext uri="{FF2B5EF4-FFF2-40B4-BE49-F238E27FC236}">
                <a16:creationId xmlns:a16="http://schemas.microsoft.com/office/drawing/2014/main" id="{AC608C4F-B161-374C-B7CC-C9B42444B5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5" y="346512"/>
            <a:ext cx="5113061" cy="538231"/>
          </a:xfrm>
        </p:spPr>
        <p:txBody>
          <a:bodyPr>
            <a:noAutofit/>
          </a:bodyPr>
          <a:lstStyle>
            <a:lvl1pPr marL="6351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en-IE" noProof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0783EE9-F62B-45C5-905C-75D0AC1EFB94}"/>
              </a:ext>
            </a:extLst>
          </p:cNvPr>
          <p:cNvGrpSpPr/>
          <p:nvPr userDrawn="1"/>
        </p:nvGrpSpPr>
        <p:grpSpPr>
          <a:xfrm>
            <a:off x="7629693" y="469396"/>
            <a:ext cx="2023040" cy="306402"/>
            <a:chOff x="8281657" y="469396"/>
            <a:chExt cx="2023040" cy="30640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E9D7DA5-3DC6-9541-A3C0-45B17F7FE0F1}"/>
                </a:ext>
              </a:extLst>
            </p:cNvPr>
            <p:cNvSpPr/>
            <p:nvPr/>
          </p:nvSpPr>
          <p:spPr>
            <a:xfrm>
              <a:off x="8281657" y="469396"/>
              <a:ext cx="293615" cy="306402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IE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E405363-61D4-4F42-B5A5-38CFD7877ADD}"/>
                </a:ext>
              </a:extLst>
            </p:cNvPr>
            <p:cNvSpPr/>
            <p:nvPr/>
          </p:nvSpPr>
          <p:spPr>
            <a:xfrm>
              <a:off x="8714013" y="469396"/>
              <a:ext cx="293615" cy="306402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IE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1AB7808-80D8-5248-845B-2E940B47FBBF}"/>
                </a:ext>
              </a:extLst>
            </p:cNvPr>
            <p:cNvSpPr/>
            <p:nvPr/>
          </p:nvSpPr>
          <p:spPr>
            <a:xfrm>
              <a:off x="9146369" y="469396"/>
              <a:ext cx="293615" cy="306402"/>
            </a:xfrm>
            <a:prstGeom prst="ellipse">
              <a:avLst/>
            </a:prstGeom>
            <a:solidFill>
              <a:srgbClr val="00889B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IE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930C5F0-61D6-3E4E-8BEF-2C165C94D386}"/>
                </a:ext>
              </a:extLst>
            </p:cNvPr>
            <p:cNvSpPr/>
            <p:nvPr/>
          </p:nvSpPr>
          <p:spPr>
            <a:xfrm>
              <a:off x="9578725" y="469396"/>
              <a:ext cx="293615" cy="306402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IE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786392C-B0CE-D14C-A575-594292CC8D25}"/>
                </a:ext>
              </a:extLst>
            </p:cNvPr>
            <p:cNvSpPr/>
            <p:nvPr/>
          </p:nvSpPr>
          <p:spPr>
            <a:xfrm>
              <a:off x="10011082" y="469396"/>
              <a:ext cx="293615" cy="306402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IE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E7D65364-9118-6747-BD63-1B74CDE15638}"/>
              </a:ext>
            </a:extLst>
          </p:cNvPr>
          <p:cNvSpPr/>
          <p:nvPr/>
        </p:nvSpPr>
        <p:spPr>
          <a:xfrm>
            <a:off x="442913" y="2153653"/>
            <a:ext cx="1109162" cy="3525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IE" sz="900" noProof="0">
              <a:solidFill>
                <a:schemeClr val="bg1"/>
              </a:solidFill>
            </a:endParaRPr>
          </a:p>
        </p:txBody>
      </p:sp>
      <p:graphicFrame>
        <p:nvGraphicFramePr>
          <p:cNvPr id="40" name="Table 7">
            <a:extLst>
              <a:ext uri="{FF2B5EF4-FFF2-40B4-BE49-F238E27FC236}">
                <a16:creationId xmlns:a16="http://schemas.microsoft.com/office/drawing/2014/main" id="{846463E6-87E1-7E48-B357-1ADABE9DCA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646904"/>
              </p:ext>
            </p:extLst>
          </p:nvPr>
        </p:nvGraphicFramePr>
        <p:xfrm>
          <a:off x="6882063" y="1918923"/>
          <a:ext cx="4761671" cy="899929"/>
        </p:xfrm>
        <a:graphic>
          <a:graphicData uri="http://schemas.openxmlformats.org/drawingml/2006/table">
            <a:tbl>
              <a:tblPr firstRow="1" bandRow="1"/>
              <a:tblGrid>
                <a:gridCol w="4761671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2782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US" sz="900" b="1">
                          <a:latin typeface="+mn-lt"/>
                        </a:rPr>
                        <a:t>Next Steps </a:t>
                      </a:r>
                      <a:endParaRPr lang="en-IE" sz="900" b="1">
                        <a:latin typeface="+mn-lt"/>
                      </a:endParaRP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62169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IE" sz="90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949050"/>
                  </a:ext>
                </a:extLst>
              </a:tr>
            </a:tbl>
          </a:graphicData>
        </a:graphic>
      </p:graphicFrame>
      <p:graphicFrame>
        <p:nvGraphicFramePr>
          <p:cNvPr id="41" name="Table 7">
            <a:extLst>
              <a:ext uri="{FF2B5EF4-FFF2-40B4-BE49-F238E27FC236}">
                <a16:creationId xmlns:a16="http://schemas.microsoft.com/office/drawing/2014/main" id="{53CCDA83-EE49-7844-95FF-8F7E1A672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2634"/>
              </p:ext>
            </p:extLst>
          </p:nvPr>
        </p:nvGraphicFramePr>
        <p:xfrm>
          <a:off x="6871449" y="2852825"/>
          <a:ext cx="4772287" cy="914869"/>
        </p:xfrm>
        <a:graphic>
          <a:graphicData uri="http://schemas.openxmlformats.org/drawingml/2006/table">
            <a:tbl>
              <a:tblPr firstRow="1" bandRow="1"/>
              <a:tblGrid>
                <a:gridCol w="4772287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32092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>
                          <a:latin typeface="+mn-lt"/>
                        </a:rPr>
                        <a:t>Issues </a:t>
                      </a: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59394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E" sz="90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949050"/>
                  </a:ext>
                </a:extLst>
              </a:tr>
            </a:tbl>
          </a:graphicData>
        </a:graphic>
      </p:graphicFrame>
      <p:graphicFrame>
        <p:nvGraphicFramePr>
          <p:cNvPr id="42" name="Table 5">
            <a:extLst>
              <a:ext uri="{FF2B5EF4-FFF2-40B4-BE49-F238E27FC236}">
                <a16:creationId xmlns:a16="http://schemas.microsoft.com/office/drawing/2014/main" id="{497BCE11-BEB6-D647-8AB9-6F0B175C00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515748"/>
              </p:ext>
            </p:extLst>
          </p:nvPr>
        </p:nvGraphicFramePr>
        <p:xfrm>
          <a:off x="392901" y="2207723"/>
          <a:ext cx="6435109" cy="828451"/>
        </p:xfrm>
        <a:graphic>
          <a:graphicData uri="http://schemas.openxmlformats.org/drawingml/2006/table">
            <a:tbl>
              <a:tblPr firstRow="1" bandRow="1"/>
              <a:tblGrid>
                <a:gridCol w="6435109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26688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>
                          <a:latin typeface="+mn-lt"/>
                        </a:rPr>
                        <a:t>Achievements </a:t>
                      </a:r>
                    </a:p>
                  </a:txBody>
                  <a:tcPr marL="84407" marR="144000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56156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E" sz="90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2800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144680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61C95CE7-BAF7-EA40-9446-1FEDFC926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3992"/>
              </p:ext>
            </p:extLst>
          </p:nvPr>
        </p:nvGraphicFramePr>
        <p:xfrm>
          <a:off x="392901" y="3160901"/>
          <a:ext cx="6435109" cy="606793"/>
        </p:xfrm>
        <a:graphic>
          <a:graphicData uri="http://schemas.openxmlformats.org/drawingml/2006/table">
            <a:tbl>
              <a:tblPr firstRow="1" bandRow="1"/>
              <a:tblGrid>
                <a:gridCol w="6435109">
                  <a:extLst>
                    <a:ext uri="{9D8B030D-6E8A-4147-A177-3AD203B41FA5}">
                      <a16:colId xmlns:a16="http://schemas.microsoft.com/office/drawing/2014/main" val="611454664"/>
                    </a:ext>
                  </a:extLst>
                </a:gridCol>
              </a:tblGrid>
              <a:tr h="27042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>
                          <a:latin typeface="+mn-lt"/>
                        </a:rPr>
                        <a:t>Benefits Realisation</a:t>
                      </a: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815481"/>
                  </a:ext>
                </a:extLst>
              </a:tr>
              <a:tr h="33636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IE" sz="90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613210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CF0296B3-4C6E-484B-9741-F093838C3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14586"/>
              </p:ext>
            </p:extLst>
          </p:nvPr>
        </p:nvGraphicFramePr>
        <p:xfrm>
          <a:off x="389784" y="1900457"/>
          <a:ext cx="6435109" cy="271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7859">
                  <a:extLst>
                    <a:ext uri="{9D8B030D-6E8A-4147-A177-3AD203B41FA5}">
                      <a16:colId xmlns:a16="http://schemas.microsoft.com/office/drawing/2014/main" val="3926652771"/>
                    </a:ext>
                  </a:extLst>
                </a:gridCol>
                <a:gridCol w="5237250">
                  <a:extLst>
                    <a:ext uri="{9D8B030D-6E8A-4147-A177-3AD203B41FA5}">
                      <a16:colId xmlns:a16="http://schemas.microsoft.com/office/drawing/2014/main" val="1749355737"/>
                    </a:ext>
                  </a:extLst>
                </a:gridCol>
              </a:tblGrid>
              <a:tr h="271430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Owner</a:t>
                      </a:r>
                      <a:endParaRPr lang="en-IE" sz="9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900" b="0" i="0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142515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FB45B766-9734-B34D-818F-6EF2E8B64C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265925"/>
              </p:ext>
            </p:extLst>
          </p:nvPr>
        </p:nvGraphicFramePr>
        <p:xfrm>
          <a:off x="392901" y="3976620"/>
          <a:ext cx="11283116" cy="5136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9164">
                  <a:extLst>
                    <a:ext uri="{9D8B030D-6E8A-4147-A177-3AD203B41FA5}">
                      <a16:colId xmlns:a16="http://schemas.microsoft.com/office/drawing/2014/main" val="1455362644"/>
                    </a:ext>
                  </a:extLst>
                </a:gridCol>
                <a:gridCol w="5242952">
                  <a:extLst>
                    <a:ext uri="{9D8B030D-6E8A-4147-A177-3AD203B41FA5}">
                      <a16:colId xmlns:a16="http://schemas.microsoft.com/office/drawing/2014/main" val="2871145249"/>
                    </a:ext>
                  </a:extLst>
                </a:gridCol>
                <a:gridCol w="1540777">
                  <a:extLst>
                    <a:ext uri="{9D8B030D-6E8A-4147-A177-3AD203B41FA5}">
                      <a16:colId xmlns:a16="http://schemas.microsoft.com/office/drawing/2014/main" val="190272971"/>
                    </a:ext>
                  </a:extLst>
                </a:gridCol>
                <a:gridCol w="733768">
                  <a:extLst>
                    <a:ext uri="{9D8B030D-6E8A-4147-A177-3AD203B41FA5}">
                      <a16:colId xmlns:a16="http://schemas.microsoft.com/office/drawing/2014/main" val="1225921833"/>
                    </a:ext>
                  </a:extLst>
                </a:gridCol>
                <a:gridCol w="733768">
                  <a:extLst>
                    <a:ext uri="{9D8B030D-6E8A-4147-A177-3AD203B41FA5}">
                      <a16:colId xmlns:a16="http://schemas.microsoft.com/office/drawing/2014/main" val="2700237895"/>
                    </a:ext>
                  </a:extLst>
                </a:gridCol>
                <a:gridCol w="1832687">
                  <a:extLst>
                    <a:ext uri="{9D8B030D-6E8A-4147-A177-3AD203B41FA5}">
                      <a16:colId xmlns:a16="http://schemas.microsoft.com/office/drawing/2014/main" val="4100467475"/>
                    </a:ext>
                  </a:extLst>
                </a:gridCol>
              </a:tblGrid>
              <a:tr h="256824">
                <a:tc>
                  <a:txBody>
                    <a:bodyPr/>
                    <a:lstStyle/>
                    <a:p>
                      <a:pPr marL="0" algn="ctr" defTabSz="422041" rtl="0" eaLnBrk="1" fontAlgn="b" latinLnBrk="0" hangingPunct="1"/>
                      <a:r>
                        <a:rPr lang="en-US" sz="900" b="1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Prop</a:t>
                      </a:r>
                      <a:endParaRPr lang="en-IE" sz="900" b="1" u="none" strike="noStrike" kern="120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46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Key Initiative – Current State</a:t>
                      </a:r>
                      <a:endParaRPr lang="en-IE" sz="9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Current Stage</a:t>
                      </a:r>
                      <a:endParaRPr lang="en-IE" sz="9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Previous</a:t>
                      </a: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Current</a:t>
                      </a: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Projected End Date</a:t>
                      </a:r>
                      <a:endParaRPr lang="en-IE" sz="9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955535"/>
                  </a:ext>
                </a:extLst>
              </a:tr>
              <a:tr h="256824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8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900" b="0" i="0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647237"/>
                  </a:ext>
                </a:extLst>
              </a:tr>
            </a:tbl>
          </a:graphicData>
        </a:graphic>
      </p:graphicFrame>
      <p:graphicFrame>
        <p:nvGraphicFramePr>
          <p:cNvPr id="46" name="Table 7">
            <a:extLst>
              <a:ext uri="{FF2B5EF4-FFF2-40B4-BE49-F238E27FC236}">
                <a16:creationId xmlns:a16="http://schemas.microsoft.com/office/drawing/2014/main" id="{68CC1D4A-D7C3-A841-812A-51F7534B40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171263"/>
              </p:ext>
            </p:extLst>
          </p:nvPr>
        </p:nvGraphicFramePr>
        <p:xfrm>
          <a:off x="6849783" y="4530497"/>
          <a:ext cx="4804567" cy="899929"/>
        </p:xfrm>
        <a:graphic>
          <a:graphicData uri="http://schemas.openxmlformats.org/drawingml/2006/table">
            <a:tbl>
              <a:tblPr firstRow="1" bandRow="1"/>
              <a:tblGrid>
                <a:gridCol w="4804567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2782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US" sz="900" b="1">
                          <a:latin typeface="+mn-lt"/>
                        </a:rPr>
                        <a:t>Next Steps </a:t>
                      </a:r>
                      <a:endParaRPr lang="en-IE" sz="900" b="1">
                        <a:latin typeface="+mn-lt"/>
                      </a:endParaRP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62169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E" sz="90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949050"/>
                  </a:ext>
                </a:extLst>
              </a:tr>
            </a:tbl>
          </a:graphicData>
        </a:graphic>
      </p:graphicFrame>
      <p:graphicFrame>
        <p:nvGraphicFramePr>
          <p:cNvPr id="47" name="Table 7">
            <a:extLst>
              <a:ext uri="{FF2B5EF4-FFF2-40B4-BE49-F238E27FC236}">
                <a16:creationId xmlns:a16="http://schemas.microsoft.com/office/drawing/2014/main" id="{699D1433-66EB-0E47-B096-A132C5DF0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72307"/>
              </p:ext>
            </p:extLst>
          </p:nvPr>
        </p:nvGraphicFramePr>
        <p:xfrm>
          <a:off x="6839165" y="5464399"/>
          <a:ext cx="4804568" cy="911277"/>
        </p:xfrm>
        <a:graphic>
          <a:graphicData uri="http://schemas.openxmlformats.org/drawingml/2006/table">
            <a:tbl>
              <a:tblPr firstRow="1" bandRow="1"/>
              <a:tblGrid>
                <a:gridCol w="4804568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31966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>
                          <a:latin typeface="+mn-lt"/>
                        </a:rPr>
                        <a:t>Issues </a:t>
                      </a: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59161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E" sz="90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949050"/>
                  </a:ext>
                </a:extLst>
              </a:tr>
            </a:tbl>
          </a:graphicData>
        </a:graphic>
      </p:graphicFrame>
      <p:graphicFrame>
        <p:nvGraphicFramePr>
          <p:cNvPr id="48" name="Table 5">
            <a:extLst>
              <a:ext uri="{FF2B5EF4-FFF2-40B4-BE49-F238E27FC236}">
                <a16:creationId xmlns:a16="http://schemas.microsoft.com/office/drawing/2014/main" id="{6C0665A2-6880-6045-852E-65131B5E6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214686"/>
              </p:ext>
            </p:extLst>
          </p:nvPr>
        </p:nvGraphicFramePr>
        <p:xfrm>
          <a:off x="392899" y="4819297"/>
          <a:ext cx="6402828" cy="828451"/>
        </p:xfrm>
        <a:graphic>
          <a:graphicData uri="http://schemas.openxmlformats.org/drawingml/2006/table">
            <a:tbl>
              <a:tblPr firstRow="1" bandRow="1"/>
              <a:tblGrid>
                <a:gridCol w="6402828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26688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>
                          <a:latin typeface="+mn-lt"/>
                        </a:rPr>
                        <a:t>Achievements </a:t>
                      </a:r>
                    </a:p>
                  </a:txBody>
                  <a:tcPr marL="84407" marR="144000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56156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E" sz="90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2800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144680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1BF59BDE-2627-5D45-87FC-4D1EBB4494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306770"/>
              </p:ext>
            </p:extLst>
          </p:nvPr>
        </p:nvGraphicFramePr>
        <p:xfrm>
          <a:off x="422061" y="5772475"/>
          <a:ext cx="6373666" cy="606793"/>
        </p:xfrm>
        <a:graphic>
          <a:graphicData uri="http://schemas.openxmlformats.org/drawingml/2006/table">
            <a:tbl>
              <a:tblPr firstRow="1" bandRow="1"/>
              <a:tblGrid>
                <a:gridCol w="6373666">
                  <a:extLst>
                    <a:ext uri="{9D8B030D-6E8A-4147-A177-3AD203B41FA5}">
                      <a16:colId xmlns:a16="http://schemas.microsoft.com/office/drawing/2014/main" val="611454664"/>
                    </a:ext>
                  </a:extLst>
                </a:gridCol>
              </a:tblGrid>
              <a:tr h="27042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>
                          <a:latin typeface="+mn-lt"/>
                        </a:rPr>
                        <a:t>Benefits Realisation</a:t>
                      </a: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815481"/>
                  </a:ext>
                </a:extLst>
              </a:tr>
              <a:tr h="33636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IE" sz="90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613210"/>
                  </a:ext>
                </a:extLst>
              </a:tr>
            </a:tbl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28DDC54A-D649-034E-B68D-D2E94EEF5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115236"/>
              </p:ext>
            </p:extLst>
          </p:nvPr>
        </p:nvGraphicFramePr>
        <p:xfrm>
          <a:off x="392901" y="4519065"/>
          <a:ext cx="6431991" cy="271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7279">
                  <a:extLst>
                    <a:ext uri="{9D8B030D-6E8A-4147-A177-3AD203B41FA5}">
                      <a16:colId xmlns:a16="http://schemas.microsoft.com/office/drawing/2014/main" val="3926652771"/>
                    </a:ext>
                  </a:extLst>
                </a:gridCol>
                <a:gridCol w="5234712">
                  <a:extLst>
                    <a:ext uri="{9D8B030D-6E8A-4147-A177-3AD203B41FA5}">
                      <a16:colId xmlns:a16="http://schemas.microsoft.com/office/drawing/2014/main" val="1749355737"/>
                    </a:ext>
                  </a:extLst>
                </a:gridCol>
              </a:tblGrid>
              <a:tr h="271430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Owner</a:t>
                      </a:r>
                      <a:endParaRPr lang="en-IE" sz="9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900" b="0" i="0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142515"/>
                  </a:ext>
                </a:extLst>
              </a:tr>
            </a:tbl>
          </a:graphicData>
        </a:graphic>
      </p:graphicFrame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BA1965B-1D35-8047-839A-7F5CEE02D32F}"/>
              </a:ext>
            </a:extLst>
          </p:cNvPr>
          <p:cNvCxnSpPr>
            <a:cxnSpLocks/>
          </p:cNvCxnSpPr>
          <p:nvPr/>
        </p:nvCxnSpPr>
        <p:spPr>
          <a:xfrm>
            <a:off x="392899" y="3882775"/>
            <a:ext cx="11261450" cy="0"/>
          </a:xfrm>
          <a:prstGeom prst="line">
            <a:avLst/>
          </a:prstGeom>
          <a:ln w="133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1EB6779C-15A2-0F47-B4AA-5F2ECEAC7E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280409"/>
              </p:ext>
            </p:extLst>
          </p:nvPr>
        </p:nvGraphicFramePr>
        <p:xfrm>
          <a:off x="379252" y="1379705"/>
          <a:ext cx="11283116" cy="5136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9164">
                  <a:extLst>
                    <a:ext uri="{9D8B030D-6E8A-4147-A177-3AD203B41FA5}">
                      <a16:colId xmlns:a16="http://schemas.microsoft.com/office/drawing/2014/main" val="1455362644"/>
                    </a:ext>
                  </a:extLst>
                </a:gridCol>
                <a:gridCol w="5242952">
                  <a:extLst>
                    <a:ext uri="{9D8B030D-6E8A-4147-A177-3AD203B41FA5}">
                      <a16:colId xmlns:a16="http://schemas.microsoft.com/office/drawing/2014/main" val="2871145249"/>
                    </a:ext>
                  </a:extLst>
                </a:gridCol>
                <a:gridCol w="1540777">
                  <a:extLst>
                    <a:ext uri="{9D8B030D-6E8A-4147-A177-3AD203B41FA5}">
                      <a16:colId xmlns:a16="http://schemas.microsoft.com/office/drawing/2014/main" val="190272971"/>
                    </a:ext>
                  </a:extLst>
                </a:gridCol>
                <a:gridCol w="733768">
                  <a:extLst>
                    <a:ext uri="{9D8B030D-6E8A-4147-A177-3AD203B41FA5}">
                      <a16:colId xmlns:a16="http://schemas.microsoft.com/office/drawing/2014/main" val="1225921833"/>
                    </a:ext>
                  </a:extLst>
                </a:gridCol>
                <a:gridCol w="733768">
                  <a:extLst>
                    <a:ext uri="{9D8B030D-6E8A-4147-A177-3AD203B41FA5}">
                      <a16:colId xmlns:a16="http://schemas.microsoft.com/office/drawing/2014/main" val="2700237895"/>
                    </a:ext>
                  </a:extLst>
                </a:gridCol>
                <a:gridCol w="1832687">
                  <a:extLst>
                    <a:ext uri="{9D8B030D-6E8A-4147-A177-3AD203B41FA5}">
                      <a16:colId xmlns:a16="http://schemas.microsoft.com/office/drawing/2014/main" val="4100467475"/>
                    </a:ext>
                  </a:extLst>
                </a:gridCol>
              </a:tblGrid>
              <a:tr h="256824">
                <a:tc>
                  <a:txBody>
                    <a:bodyPr/>
                    <a:lstStyle/>
                    <a:p>
                      <a:pPr marL="0" algn="ctr" defTabSz="422041" rtl="0" eaLnBrk="1" fontAlgn="b" latinLnBrk="0" hangingPunct="1"/>
                      <a:r>
                        <a:rPr lang="en-US" sz="900" b="1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Prop</a:t>
                      </a:r>
                      <a:endParaRPr lang="en-IE" sz="900" b="1" u="none" strike="noStrike" kern="120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46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Key Initiative – Current State</a:t>
                      </a:r>
                      <a:endParaRPr lang="en-IE" sz="9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Current Stage</a:t>
                      </a:r>
                      <a:endParaRPr lang="en-IE" sz="9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Previous</a:t>
                      </a: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Current</a:t>
                      </a: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Projected End Date</a:t>
                      </a:r>
                      <a:endParaRPr lang="en-IE" sz="9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955535"/>
                  </a:ext>
                </a:extLst>
              </a:tr>
              <a:tr h="256824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IE" sz="9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8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900" b="0" i="0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647237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AB27E-A03F-D24D-A8F8-4D24E906DC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3172" y="1652589"/>
            <a:ext cx="5192919" cy="216712"/>
          </a:xfrm>
        </p:spPr>
        <p:txBody>
          <a:bodyPr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C968365-50E2-DD4B-B21C-244103FE7F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35775" y="1657351"/>
            <a:ext cx="1506642" cy="211950"/>
          </a:xfrm>
        </p:spPr>
        <p:txBody>
          <a:bodyPr vert="horz" lIns="90000" tIns="45720" rIns="91440" bIns="45720" rtlCol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lang="en-US" sz="900" dirty="0"/>
            </a:lvl1pPr>
          </a:lstStyle>
          <a:p>
            <a:pPr marL="225437" lvl="0" indent="-219087"/>
            <a:r>
              <a:rPr lang="en-IE" noProof="0"/>
              <a:t>Click to add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D2254CB-69B2-214F-8869-E1EF79448BB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3980" y="1657351"/>
            <a:ext cx="694706" cy="211950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6EB471F-C2BD-DE4D-8335-0ABF29C54C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20250" y="1657351"/>
            <a:ext cx="690500" cy="211950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95816CE-D039-ED4B-A3C7-0A625AAA9B7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850584" y="1660525"/>
            <a:ext cx="1793151" cy="208775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53372DDD-1268-F848-8F6F-D540C88C0A9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97824" y="2457451"/>
            <a:ext cx="6426839" cy="581024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763A6DE4-9502-0C46-863E-CCB50A4509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7824" y="3409950"/>
            <a:ext cx="6426839" cy="352425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edit Master text styles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F3C6B53D-0AD9-C74F-8571-35488243A1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87689" y="2181226"/>
            <a:ext cx="4756043" cy="615210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EA3A1F01-812C-294F-A74A-8A61E6365D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74675" y="3157479"/>
            <a:ext cx="4769057" cy="606793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D2864AF0-67FA-A548-B6C0-25415E6DE0C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52063" y="4257306"/>
            <a:ext cx="1490354" cy="212690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A913DC31-E31F-4F4F-B047-5D0A616557F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97874" y="4257306"/>
            <a:ext cx="692151" cy="213094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3BF81186-D156-F843-85A5-12A70C251B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29712" y="4257306"/>
            <a:ext cx="692944" cy="209919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7DE8D277-DB09-2A4C-B11E-4082490A77A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863138" y="4257305"/>
            <a:ext cx="1785937" cy="217063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00C26490-3DB7-2347-994C-C65E338964A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604963" y="4252914"/>
            <a:ext cx="5195887" cy="217082"/>
          </a:xfrm>
        </p:spPr>
        <p:txBody>
          <a:bodyPr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6D717618-8D14-B84C-AA6B-470B2F2ADA3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04963" y="4536378"/>
            <a:ext cx="5191128" cy="235647"/>
          </a:xfrm>
        </p:spPr>
        <p:txBody>
          <a:bodyPr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BFE6703B-3B91-D84D-8990-12515D17384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97824" y="5070475"/>
            <a:ext cx="6397903" cy="574952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D27E64EC-A0FC-B740-A60D-A67A27B2CFC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22061" y="6026150"/>
            <a:ext cx="6373666" cy="350695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B836F069-14E9-A641-ACF4-9D3734C6D2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52063" y="4790495"/>
            <a:ext cx="4791669" cy="618511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B7EBC30E-C9E1-4C40-924E-5563CDE1784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842125" y="5770052"/>
            <a:ext cx="4801607" cy="606793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82562B01-B05C-4389-8B00-2F251B4A4EA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603172" y="1925795"/>
            <a:ext cx="5192919" cy="216712"/>
          </a:xfrm>
        </p:spPr>
        <p:txBody>
          <a:bodyPr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9B2E94A8-1217-45A4-86D4-765FDFF68BE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4990" y="4261543"/>
            <a:ext cx="1159015" cy="216712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3. Capacity &amp; Capability</a:t>
            </a: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FFDA4579-166B-41B6-81E6-412F5E0893B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97824" y="1664071"/>
            <a:ext cx="1159514" cy="216712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3. Capacity &amp; Capability</a:t>
            </a:r>
          </a:p>
        </p:txBody>
      </p:sp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20157C04-E279-A76D-0947-0BA8483603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55976" y="417171"/>
            <a:ext cx="1721125" cy="393696"/>
          </a:xfrm>
        </p:spPr>
        <p:txBody>
          <a:bodyPr>
            <a:normAutofit/>
          </a:bodyPr>
          <a:lstStyle>
            <a:lvl1pPr marL="6350" indent="0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en-IE" noProof="0"/>
              <a:t>Proposition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ECD78248-C334-C782-D91F-191224E8D1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5325" y="642152"/>
            <a:ext cx="638964" cy="3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49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ition 4: Targeted Action &amp; Collabo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5">
            <a:extLst>
              <a:ext uri="{FF2B5EF4-FFF2-40B4-BE49-F238E27FC236}">
                <a16:creationId xmlns:a16="http://schemas.microsoft.com/office/drawing/2014/main" id="{AC608C4F-B161-374C-B7CC-C9B42444B5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5" y="346512"/>
            <a:ext cx="5113061" cy="538231"/>
          </a:xfrm>
        </p:spPr>
        <p:txBody>
          <a:bodyPr>
            <a:noAutofit/>
          </a:bodyPr>
          <a:lstStyle>
            <a:lvl1pPr marL="6351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en-IE" noProof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0783EE9-F62B-45C5-905C-75D0AC1EFB94}"/>
              </a:ext>
            </a:extLst>
          </p:cNvPr>
          <p:cNvGrpSpPr/>
          <p:nvPr userDrawn="1"/>
        </p:nvGrpSpPr>
        <p:grpSpPr>
          <a:xfrm>
            <a:off x="7629693" y="469396"/>
            <a:ext cx="2023040" cy="306402"/>
            <a:chOff x="8281657" y="469396"/>
            <a:chExt cx="2023040" cy="30640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E9D7DA5-3DC6-9541-A3C0-45B17F7FE0F1}"/>
                </a:ext>
              </a:extLst>
            </p:cNvPr>
            <p:cNvSpPr/>
            <p:nvPr/>
          </p:nvSpPr>
          <p:spPr>
            <a:xfrm>
              <a:off x="8281657" y="469396"/>
              <a:ext cx="293615" cy="306402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IE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E405363-61D4-4F42-B5A5-38CFD7877ADD}"/>
                </a:ext>
              </a:extLst>
            </p:cNvPr>
            <p:cNvSpPr/>
            <p:nvPr/>
          </p:nvSpPr>
          <p:spPr>
            <a:xfrm>
              <a:off x="8714013" y="469396"/>
              <a:ext cx="293615" cy="306402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IE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1AB7808-80D8-5248-845B-2E940B47FBBF}"/>
                </a:ext>
              </a:extLst>
            </p:cNvPr>
            <p:cNvSpPr/>
            <p:nvPr/>
          </p:nvSpPr>
          <p:spPr>
            <a:xfrm>
              <a:off x="9146369" y="469396"/>
              <a:ext cx="293615" cy="306402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IE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930C5F0-61D6-3E4E-8BEF-2C165C94D386}"/>
                </a:ext>
              </a:extLst>
            </p:cNvPr>
            <p:cNvSpPr/>
            <p:nvPr/>
          </p:nvSpPr>
          <p:spPr>
            <a:xfrm>
              <a:off x="9578725" y="469396"/>
              <a:ext cx="293615" cy="306402"/>
            </a:xfrm>
            <a:prstGeom prst="ellipse">
              <a:avLst/>
            </a:prstGeom>
            <a:solidFill>
              <a:srgbClr val="118E5F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IE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786392C-B0CE-D14C-A575-594292CC8D25}"/>
                </a:ext>
              </a:extLst>
            </p:cNvPr>
            <p:cNvSpPr/>
            <p:nvPr/>
          </p:nvSpPr>
          <p:spPr>
            <a:xfrm>
              <a:off x="10011082" y="469396"/>
              <a:ext cx="293615" cy="306402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IE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E7D65364-9118-6747-BD63-1B74CDE15638}"/>
              </a:ext>
            </a:extLst>
          </p:cNvPr>
          <p:cNvSpPr/>
          <p:nvPr/>
        </p:nvSpPr>
        <p:spPr>
          <a:xfrm>
            <a:off x="442913" y="2153653"/>
            <a:ext cx="1109162" cy="3525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IE" sz="900" noProof="0">
              <a:solidFill>
                <a:schemeClr val="bg1"/>
              </a:solidFill>
            </a:endParaRPr>
          </a:p>
        </p:txBody>
      </p:sp>
      <p:graphicFrame>
        <p:nvGraphicFramePr>
          <p:cNvPr id="40" name="Table 7">
            <a:extLst>
              <a:ext uri="{FF2B5EF4-FFF2-40B4-BE49-F238E27FC236}">
                <a16:creationId xmlns:a16="http://schemas.microsoft.com/office/drawing/2014/main" id="{846463E6-87E1-7E48-B357-1ADABE9DCA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804405"/>
              </p:ext>
            </p:extLst>
          </p:nvPr>
        </p:nvGraphicFramePr>
        <p:xfrm>
          <a:off x="6882063" y="1918923"/>
          <a:ext cx="4761671" cy="899929"/>
        </p:xfrm>
        <a:graphic>
          <a:graphicData uri="http://schemas.openxmlformats.org/drawingml/2006/table">
            <a:tbl>
              <a:tblPr firstRow="1" bandRow="1"/>
              <a:tblGrid>
                <a:gridCol w="4761671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2782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US" sz="900" b="1">
                          <a:latin typeface="+mn-lt"/>
                        </a:rPr>
                        <a:t>Next Steps </a:t>
                      </a:r>
                      <a:endParaRPr lang="en-IE" sz="900" b="1">
                        <a:latin typeface="+mn-lt"/>
                      </a:endParaRP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62169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IE" sz="90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949050"/>
                  </a:ext>
                </a:extLst>
              </a:tr>
            </a:tbl>
          </a:graphicData>
        </a:graphic>
      </p:graphicFrame>
      <p:graphicFrame>
        <p:nvGraphicFramePr>
          <p:cNvPr id="41" name="Table 7">
            <a:extLst>
              <a:ext uri="{FF2B5EF4-FFF2-40B4-BE49-F238E27FC236}">
                <a16:creationId xmlns:a16="http://schemas.microsoft.com/office/drawing/2014/main" id="{53CCDA83-EE49-7844-95FF-8F7E1A672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093964"/>
              </p:ext>
            </p:extLst>
          </p:nvPr>
        </p:nvGraphicFramePr>
        <p:xfrm>
          <a:off x="6871449" y="2852825"/>
          <a:ext cx="4772287" cy="914869"/>
        </p:xfrm>
        <a:graphic>
          <a:graphicData uri="http://schemas.openxmlformats.org/drawingml/2006/table">
            <a:tbl>
              <a:tblPr firstRow="1" bandRow="1"/>
              <a:tblGrid>
                <a:gridCol w="4772287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32092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>
                          <a:latin typeface="+mn-lt"/>
                        </a:rPr>
                        <a:t>Issues </a:t>
                      </a: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59394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E" sz="90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949050"/>
                  </a:ext>
                </a:extLst>
              </a:tr>
            </a:tbl>
          </a:graphicData>
        </a:graphic>
      </p:graphicFrame>
      <p:graphicFrame>
        <p:nvGraphicFramePr>
          <p:cNvPr id="42" name="Table 5">
            <a:extLst>
              <a:ext uri="{FF2B5EF4-FFF2-40B4-BE49-F238E27FC236}">
                <a16:creationId xmlns:a16="http://schemas.microsoft.com/office/drawing/2014/main" id="{497BCE11-BEB6-D647-8AB9-6F0B175C00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135821"/>
              </p:ext>
            </p:extLst>
          </p:nvPr>
        </p:nvGraphicFramePr>
        <p:xfrm>
          <a:off x="392901" y="2207723"/>
          <a:ext cx="6435109" cy="828451"/>
        </p:xfrm>
        <a:graphic>
          <a:graphicData uri="http://schemas.openxmlformats.org/drawingml/2006/table">
            <a:tbl>
              <a:tblPr firstRow="1" bandRow="1"/>
              <a:tblGrid>
                <a:gridCol w="6435109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26688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>
                          <a:latin typeface="+mn-lt"/>
                        </a:rPr>
                        <a:t>Achievements </a:t>
                      </a:r>
                    </a:p>
                  </a:txBody>
                  <a:tcPr marL="84407" marR="144000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56156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E" sz="90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2800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144680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61C95CE7-BAF7-EA40-9446-1FEDFC926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566474"/>
              </p:ext>
            </p:extLst>
          </p:nvPr>
        </p:nvGraphicFramePr>
        <p:xfrm>
          <a:off x="392901" y="3160901"/>
          <a:ext cx="6435109" cy="606793"/>
        </p:xfrm>
        <a:graphic>
          <a:graphicData uri="http://schemas.openxmlformats.org/drawingml/2006/table">
            <a:tbl>
              <a:tblPr firstRow="1" bandRow="1"/>
              <a:tblGrid>
                <a:gridCol w="6435109">
                  <a:extLst>
                    <a:ext uri="{9D8B030D-6E8A-4147-A177-3AD203B41FA5}">
                      <a16:colId xmlns:a16="http://schemas.microsoft.com/office/drawing/2014/main" val="611454664"/>
                    </a:ext>
                  </a:extLst>
                </a:gridCol>
              </a:tblGrid>
              <a:tr h="27042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>
                          <a:latin typeface="+mn-lt"/>
                        </a:rPr>
                        <a:t>Benefits Realisation</a:t>
                      </a: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815481"/>
                  </a:ext>
                </a:extLst>
              </a:tr>
              <a:tr h="33636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IE" sz="90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613210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CF0296B3-4C6E-484B-9741-F093838C3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747318"/>
              </p:ext>
            </p:extLst>
          </p:nvPr>
        </p:nvGraphicFramePr>
        <p:xfrm>
          <a:off x="389784" y="1900457"/>
          <a:ext cx="6435109" cy="271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7859">
                  <a:extLst>
                    <a:ext uri="{9D8B030D-6E8A-4147-A177-3AD203B41FA5}">
                      <a16:colId xmlns:a16="http://schemas.microsoft.com/office/drawing/2014/main" val="3926652771"/>
                    </a:ext>
                  </a:extLst>
                </a:gridCol>
                <a:gridCol w="5237250">
                  <a:extLst>
                    <a:ext uri="{9D8B030D-6E8A-4147-A177-3AD203B41FA5}">
                      <a16:colId xmlns:a16="http://schemas.microsoft.com/office/drawing/2014/main" val="1749355737"/>
                    </a:ext>
                  </a:extLst>
                </a:gridCol>
              </a:tblGrid>
              <a:tr h="271430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Owner</a:t>
                      </a:r>
                      <a:endParaRPr lang="en-IE" sz="9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900" b="0" i="0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142515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FB45B766-9734-B34D-818F-6EF2E8B64C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749679"/>
              </p:ext>
            </p:extLst>
          </p:nvPr>
        </p:nvGraphicFramePr>
        <p:xfrm>
          <a:off x="392901" y="3976620"/>
          <a:ext cx="11283116" cy="5136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9164">
                  <a:extLst>
                    <a:ext uri="{9D8B030D-6E8A-4147-A177-3AD203B41FA5}">
                      <a16:colId xmlns:a16="http://schemas.microsoft.com/office/drawing/2014/main" val="1455362644"/>
                    </a:ext>
                  </a:extLst>
                </a:gridCol>
                <a:gridCol w="5242952">
                  <a:extLst>
                    <a:ext uri="{9D8B030D-6E8A-4147-A177-3AD203B41FA5}">
                      <a16:colId xmlns:a16="http://schemas.microsoft.com/office/drawing/2014/main" val="2871145249"/>
                    </a:ext>
                  </a:extLst>
                </a:gridCol>
                <a:gridCol w="1540777">
                  <a:extLst>
                    <a:ext uri="{9D8B030D-6E8A-4147-A177-3AD203B41FA5}">
                      <a16:colId xmlns:a16="http://schemas.microsoft.com/office/drawing/2014/main" val="190272971"/>
                    </a:ext>
                  </a:extLst>
                </a:gridCol>
                <a:gridCol w="733768">
                  <a:extLst>
                    <a:ext uri="{9D8B030D-6E8A-4147-A177-3AD203B41FA5}">
                      <a16:colId xmlns:a16="http://schemas.microsoft.com/office/drawing/2014/main" val="1225921833"/>
                    </a:ext>
                  </a:extLst>
                </a:gridCol>
                <a:gridCol w="733768">
                  <a:extLst>
                    <a:ext uri="{9D8B030D-6E8A-4147-A177-3AD203B41FA5}">
                      <a16:colId xmlns:a16="http://schemas.microsoft.com/office/drawing/2014/main" val="2700237895"/>
                    </a:ext>
                  </a:extLst>
                </a:gridCol>
                <a:gridCol w="1832687">
                  <a:extLst>
                    <a:ext uri="{9D8B030D-6E8A-4147-A177-3AD203B41FA5}">
                      <a16:colId xmlns:a16="http://schemas.microsoft.com/office/drawing/2014/main" val="4100467475"/>
                    </a:ext>
                  </a:extLst>
                </a:gridCol>
              </a:tblGrid>
              <a:tr h="256824">
                <a:tc>
                  <a:txBody>
                    <a:bodyPr/>
                    <a:lstStyle/>
                    <a:p>
                      <a:pPr marL="0" algn="ctr" defTabSz="422041" rtl="0" eaLnBrk="1" fontAlgn="b" latinLnBrk="0" hangingPunct="1"/>
                      <a:r>
                        <a:rPr lang="en-US" sz="900" b="1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Prop</a:t>
                      </a:r>
                      <a:endParaRPr lang="en-IE" sz="900" b="1" u="none" strike="noStrike" kern="120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46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Key Initiative – Current State</a:t>
                      </a:r>
                      <a:endParaRPr lang="en-IE" sz="9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Current Stage</a:t>
                      </a:r>
                      <a:endParaRPr lang="en-IE" sz="9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Previous</a:t>
                      </a: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Current</a:t>
                      </a: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Projected End Date</a:t>
                      </a:r>
                      <a:endParaRPr lang="en-IE" sz="9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955535"/>
                  </a:ext>
                </a:extLst>
              </a:tr>
              <a:tr h="256824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8E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900" b="0" i="0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647237"/>
                  </a:ext>
                </a:extLst>
              </a:tr>
            </a:tbl>
          </a:graphicData>
        </a:graphic>
      </p:graphicFrame>
      <p:graphicFrame>
        <p:nvGraphicFramePr>
          <p:cNvPr id="46" name="Table 7">
            <a:extLst>
              <a:ext uri="{FF2B5EF4-FFF2-40B4-BE49-F238E27FC236}">
                <a16:creationId xmlns:a16="http://schemas.microsoft.com/office/drawing/2014/main" id="{68CC1D4A-D7C3-A841-812A-51F7534B40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37312"/>
              </p:ext>
            </p:extLst>
          </p:nvPr>
        </p:nvGraphicFramePr>
        <p:xfrm>
          <a:off x="6849783" y="4530497"/>
          <a:ext cx="4804567" cy="899929"/>
        </p:xfrm>
        <a:graphic>
          <a:graphicData uri="http://schemas.openxmlformats.org/drawingml/2006/table">
            <a:tbl>
              <a:tblPr firstRow="1" bandRow="1"/>
              <a:tblGrid>
                <a:gridCol w="4804567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2782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US" sz="900" b="1">
                          <a:latin typeface="+mn-lt"/>
                        </a:rPr>
                        <a:t>Next Steps </a:t>
                      </a:r>
                      <a:endParaRPr lang="en-IE" sz="900" b="1">
                        <a:latin typeface="+mn-lt"/>
                      </a:endParaRP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62169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E" sz="90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949050"/>
                  </a:ext>
                </a:extLst>
              </a:tr>
            </a:tbl>
          </a:graphicData>
        </a:graphic>
      </p:graphicFrame>
      <p:graphicFrame>
        <p:nvGraphicFramePr>
          <p:cNvPr id="47" name="Table 7">
            <a:extLst>
              <a:ext uri="{FF2B5EF4-FFF2-40B4-BE49-F238E27FC236}">
                <a16:creationId xmlns:a16="http://schemas.microsoft.com/office/drawing/2014/main" id="{699D1433-66EB-0E47-B096-A132C5DF0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113802"/>
              </p:ext>
            </p:extLst>
          </p:nvPr>
        </p:nvGraphicFramePr>
        <p:xfrm>
          <a:off x="6839165" y="5464399"/>
          <a:ext cx="4804568" cy="911277"/>
        </p:xfrm>
        <a:graphic>
          <a:graphicData uri="http://schemas.openxmlformats.org/drawingml/2006/table">
            <a:tbl>
              <a:tblPr firstRow="1" bandRow="1"/>
              <a:tblGrid>
                <a:gridCol w="4804568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31966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>
                          <a:latin typeface="+mn-lt"/>
                        </a:rPr>
                        <a:t>Issues </a:t>
                      </a: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59161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E" sz="90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949050"/>
                  </a:ext>
                </a:extLst>
              </a:tr>
            </a:tbl>
          </a:graphicData>
        </a:graphic>
      </p:graphicFrame>
      <p:graphicFrame>
        <p:nvGraphicFramePr>
          <p:cNvPr id="48" name="Table 5">
            <a:extLst>
              <a:ext uri="{FF2B5EF4-FFF2-40B4-BE49-F238E27FC236}">
                <a16:creationId xmlns:a16="http://schemas.microsoft.com/office/drawing/2014/main" id="{6C0665A2-6880-6045-852E-65131B5E6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715188"/>
              </p:ext>
            </p:extLst>
          </p:nvPr>
        </p:nvGraphicFramePr>
        <p:xfrm>
          <a:off x="392899" y="4819297"/>
          <a:ext cx="6402828" cy="828451"/>
        </p:xfrm>
        <a:graphic>
          <a:graphicData uri="http://schemas.openxmlformats.org/drawingml/2006/table">
            <a:tbl>
              <a:tblPr firstRow="1" bandRow="1"/>
              <a:tblGrid>
                <a:gridCol w="6402828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26688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>
                          <a:latin typeface="+mn-lt"/>
                        </a:rPr>
                        <a:t>Achievements </a:t>
                      </a:r>
                    </a:p>
                  </a:txBody>
                  <a:tcPr marL="84407" marR="144000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56156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E" sz="90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2800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144680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1BF59BDE-2627-5D45-87FC-4D1EBB4494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241313"/>
              </p:ext>
            </p:extLst>
          </p:nvPr>
        </p:nvGraphicFramePr>
        <p:xfrm>
          <a:off x="422061" y="5772475"/>
          <a:ext cx="6373666" cy="606793"/>
        </p:xfrm>
        <a:graphic>
          <a:graphicData uri="http://schemas.openxmlformats.org/drawingml/2006/table">
            <a:tbl>
              <a:tblPr firstRow="1" bandRow="1"/>
              <a:tblGrid>
                <a:gridCol w="6373666">
                  <a:extLst>
                    <a:ext uri="{9D8B030D-6E8A-4147-A177-3AD203B41FA5}">
                      <a16:colId xmlns:a16="http://schemas.microsoft.com/office/drawing/2014/main" val="611454664"/>
                    </a:ext>
                  </a:extLst>
                </a:gridCol>
              </a:tblGrid>
              <a:tr h="27042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>
                          <a:latin typeface="+mn-lt"/>
                        </a:rPr>
                        <a:t>Benefits Realisation</a:t>
                      </a: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815481"/>
                  </a:ext>
                </a:extLst>
              </a:tr>
              <a:tr h="33636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IE" sz="90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613210"/>
                  </a:ext>
                </a:extLst>
              </a:tr>
            </a:tbl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28DDC54A-D649-034E-B68D-D2E94EEF5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021487"/>
              </p:ext>
            </p:extLst>
          </p:nvPr>
        </p:nvGraphicFramePr>
        <p:xfrm>
          <a:off x="392901" y="4519065"/>
          <a:ext cx="6431991" cy="271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7279">
                  <a:extLst>
                    <a:ext uri="{9D8B030D-6E8A-4147-A177-3AD203B41FA5}">
                      <a16:colId xmlns:a16="http://schemas.microsoft.com/office/drawing/2014/main" val="3926652771"/>
                    </a:ext>
                  </a:extLst>
                </a:gridCol>
                <a:gridCol w="5234712">
                  <a:extLst>
                    <a:ext uri="{9D8B030D-6E8A-4147-A177-3AD203B41FA5}">
                      <a16:colId xmlns:a16="http://schemas.microsoft.com/office/drawing/2014/main" val="1749355737"/>
                    </a:ext>
                  </a:extLst>
                </a:gridCol>
              </a:tblGrid>
              <a:tr h="271430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Owner</a:t>
                      </a:r>
                      <a:endParaRPr lang="en-IE" sz="9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900" b="0" i="0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142515"/>
                  </a:ext>
                </a:extLst>
              </a:tr>
            </a:tbl>
          </a:graphicData>
        </a:graphic>
      </p:graphicFrame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BA1965B-1D35-8047-839A-7F5CEE02D32F}"/>
              </a:ext>
            </a:extLst>
          </p:cNvPr>
          <p:cNvCxnSpPr>
            <a:cxnSpLocks/>
          </p:cNvCxnSpPr>
          <p:nvPr/>
        </p:nvCxnSpPr>
        <p:spPr>
          <a:xfrm>
            <a:off x="392899" y="3882775"/>
            <a:ext cx="11261450" cy="0"/>
          </a:xfrm>
          <a:prstGeom prst="line">
            <a:avLst/>
          </a:prstGeom>
          <a:ln w="133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1EB6779C-15A2-0F47-B4AA-5F2ECEAC7E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862973"/>
              </p:ext>
            </p:extLst>
          </p:nvPr>
        </p:nvGraphicFramePr>
        <p:xfrm>
          <a:off x="379252" y="1379705"/>
          <a:ext cx="11283116" cy="5136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9164">
                  <a:extLst>
                    <a:ext uri="{9D8B030D-6E8A-4147-A177-3AD203B41FA5}">
                      <a16:colId xmlns:a16="http://schemas.microsoft.com/office/drawing/2014/main" val="1455362644"/>
                    </a:ext>
                  </a:extLst>
                </a:gridCol>
                <a:gridCol w="5242952">
                  <a:extLst>
                    <a:ext uri="{9D8B030D-6E8A-4147-A177-3AD203B41FA5}">
                      <a16:colId xmlns:a16="http://schemas.microsoft.com/office/drawing/2014/main" val="2871145249"/>
                    </a:ext>
                  </a:extLst>
                </a:gridCol>
                <a:gridCol w="1540777">
                  <a:extLst>
                    <a:ext uri="{9D8B030D-6E8A-4147-A177-3AD203B41FA5}">
                      <a16:colId xmlns:a16="http://schemas.microsoft.com/office/drawing/2014/main" val="190272971"/>
                    </a:ext>
                  </a:extLst>
                </a:gridCol>
                <a:gridCol w="733768">
                  <a:extLst>
                    <a:ext uri="{9D8B030D-6E8A-4147-A177-3AD203B41FA5}">
                      <a16:colId xmlns:a16="http://schemas.microsoft.com/office/drawing/2014/main" val="1225921833"/>
                    </a:ext>
                  </a:extLst>
                </a:gridCol>
                <a:gridCol w="733768">
                  <a:extLst>
                    <a:ext uri="{9D8B030D-6E8A-4147-A177-3AD203B41FA5}">
                      <a16:colId xmlns:a16="http://schemas.microsoft.com/office/drawing/2014/main" val="2700237895"/>
                    </a:ext>
                  </a:extLst>
                </a:gridCol>
                <a:gridCol w="1832687">
                  <a:extLst>
                    <a:ext uri="{9D8B030D-6E8A-4147-A177-3AD203B41FA5}">
                      <a16:colId xmlns:a16="http://schemas.microsoft.com/office/drawing/2014/main" val="4100467475"/>
                    </a:ext>
                  </a:extLst>
                </a:gridCol>
              </a:tblGrid>
              <a:tr h="256824">
                <a:tc>
                  <a:txBody>
                    <a:bodyPr/>
                    <a:lstStyle/>
                    <a:p>
                      <a:pPr marL="0" algn="ctr" defTabSz="422041" rtl="0" eaLnBrk="1" fontAlgn="b" latinLnBrk="0" hangingPunct="1"/>
                      <a:r>
                        <a:rPr lang="en-US" sz="900" b="1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Prop</a:t>
                      </a:r>
                      <a:endParaRPr lang="en-IE" sz="900" b="1" u="none" strike="noStrike" kern="120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46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Key Initiative – Current State</a:t>
                      </a:r>
                      <a:endParaRPr lang="en-IE" sz="9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Current Stage</a:t>
                      </a:r>
                      <a:endParaRPr lang="en-IE" sz="9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Previous</a:t>
                      </a: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Current</a:t>
                      </a: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Projected End Date</a:t>
                      </a:r>
                      <a:endParaRPr lang="en-IE" sz="9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955535"/>
                  </a:ext>
                </a:extLst>
              </a:tr>
              <a:tr h="256824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8E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900" b="0" i="0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647237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AB27E-A03F-D24D-A8F8-4D24E906DC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3172" y="1652589"/>
            <a:ext cx="5192919" cy="216712"/>
          </a:xfrm>
        </p:spPr>
        <p:txBody>
          <a:bodyPr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C968365-50E2-DD4B-B21C-244103FE7F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35775" y="1657351"/>
            <a:ext cx="1506642" cy="211950"/>
          </a:xfrm>
        </p:spPr>
        <p:txBody>
          <a:bodyPr vert="horz" lIns="90000" tIns="45720" rIns="91440" bIns="45720" rtlCol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lang="en-US" sz="900" dirty="0"/>
            </a:lvl1pPr>
          </a:lstStyle>
          <a:p>
            <a:pPr marL="225437" lvl="0" indent="-219087"/>
            <a:r>
              <a:rPr lang="en-IE" noProof="0"/>
              <a:t>Click to add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D2254CB-69B2-214F-8869-E1EF79448BB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3980" y="1657351"/>
            <a:ext cx="694706" cy="211950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6EB471F-C2BD-DE4D-8335-0ABF29C54C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20250" y="1657351"/>
            <a:ext cx="690500" cy="211950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95816CE-D039-ED4B-A3C7-0A625AAA9B7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850584" y="1660525"/>
            <a:ext cx="1793151" cy="208775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53372DDD-1268-F848-8F6F-D540C88C0A9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97824" y="2457451"/>
            <a:ext cx="6426839" cy="581024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763A6DE4-9502-0C46-863E-CCB50A4509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7824" y="3409950"/>
            <a:ext cx="6426839" cy="352425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edit Master text styles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F3C6B53D-0AD9-C74F-8571-35488243A1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87689" y="2181226"/>
            <a:ext cx="4756043" cy="615210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EA3A1F01-812C-294F-A74A-8A61E6365D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74675" y="3157479"/>
            <a:ext cx="4769057" cy="606793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D2864AF0-67FA-A548-B6C0-25415E6DE0C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52063" y="4257306"/>
            <a:ext cx="1490354" cy="212690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A913DC31-E31F-4F4F-B047-5D0A616557F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97874" y="4257306"/>
            <a:ext cx="692151" cy="213094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3BF81186-D156-F843-85A5-12A70C251B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29712" y="4257306"/>
            <a:ext cx="692944" cy="209919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7DE8D277-DB09-2A4C-B11E-4082490A77A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863138" y="4257305"/>
            <a:ext cx="1785937" cy="217063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00C26490-3DB7-2347-994C-C65E338964A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604963" y="4252914"/>
            <a:ext cx="5195887" cy="217082"/>
          </a:xfrm>
        </p:spPr>
        <p:txBody>
          <a:bodyPr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6D717618-8D14-B84C-AA6B-470B2F2ADA3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04963" y="4536378"/>
            <a:ext cx="5191128" cy="235647"/>
          </a:xfrm>
        </p:spPr>
        <p:txBody>
          <a:bodyPr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BFE6703B-3B91-D84D-8990-12515D17384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97824" y="5070475"/>
            <a:ext cx="6397903" cy="574952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D27E64EC-A0FC-B740-A60D-A67A27B2CFC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22061" y="6026150"/>
            <a:ext cx="6373666" cy="350695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B836F069-14E9-A641-ACF4-9D3734C6D2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52063" y="4790495"/>
            <a:ext cx="4791669" cy="618511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B7EBC30E-C9E1-4C40-924E-5563CDE1784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842125" y="5770052"/>
            <a:ext cx="4801607" cy="606793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2EFD7101-AEA9-4BED-9663-F3BE2A065AC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603172" y="1925795"/>
            <a:ext cx="5192919" cy="216712"/>
          </a:xfrm>
        </p:spPr>
        <p:txBody>
          <a:bodyPr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23D322C0-5763-42FD-98E3-5DEA0A186EE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4990" y="4261543"/>
            <a:ext cx="1159015" cy="216712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4. Targeted Action &amp; Collaboration</a:t>
            </a:r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FC5C8E7A-09A8-4FAD-B4AA-18707435FAA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97824" y="1664071"/>
            <a:ext cx="1159514" cy="216712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4. Targeted Action &amp; Collaboration</a:t>
            </a:r>
          </a:p>
        </p:txBody>
      </p:sp>
      <p:sp>
        <p:nvSpPr>
          <p:cNvPr id="67" name="Text Placeholder 6">
            <a:extLst>
              <a:ext uri="{FF2B5EF4-FFF2-40B4-BE49-F238E27FC236}">
                <a16:creationId xmlns:a16="http://schemas.microsoft.com/office/drawing/2014/main" id="{AA94C691-0641-FAAF-5597-0FC79F3F68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55976" y="417171"/>
            <a:ext cx="1721125" cy="393696"/>
          </a:xfrm>
        </p:spPr>
        <p:txBody>
          <a:bodyPr>
            <a:normAutofit/>
          </a:bodyPr>
          <a:lstStyle>
            <a:lvl1pPr marL="6350" indent="0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en-IE" noProof="0"/>
              <a:t>Proposition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825B06F2-684D-C499-14D5-12787E3ED9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5325" y="642152"/>
            <a:ext cx="638964" cy="3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55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ition 5: Platform for the Fu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5">
            <a:extLst>
              <a:ext uri="{FF2B5EF4-FFF2-40B4-BE49-F238E27FC236}">
                <a16:creationId xmlns:a16="http://schemas.microsoft.com/office/drawing/2014/main" id="{AC608C4F-B161-374C-B7CC-C9B42444B5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5" y="346512"/>
            <a:ext cx="5113061" cy="538231"/>
          </a:xfrm>
        </p:spPr>
        <p:txBody>
          <a:bodyPr>
            <a:noAutofit/>
          </a:bodyPr>
          <a:lstStyle>
            <a:lvl1pPr marL="6351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en-IE" noProof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0783EE9-F62B-45C5-905C-75D0AC1EFB94}"/>
              </a:ext>
            </a:extLst>
          </p:cNvPr>
          <p:cNvGrpSpPr/>
          <p:nvPr userDrawn="1"/>
        </p:nvGrpSpPr>
        <p:grpSpPr>
          <a:xfrm>
            <a:off x="7629693" y="469396"/>
            <a:ext cx="2023040" cy="306402"/>
            <a:chOff x="8281657" y="469396"/>
            <a:chExt cx="2023040" cy="30640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E9D7DA5-3DC6-9541-A3C0-45B17F7FE0F1}"/>
                </a:ext>
              </a:extLst>
            </p:cNvPr>
            <p:cNvSpPr/>
            <p:nvPr/>
          </p:nvSpPr>
          <p:spPr>
            <a:xfrm>
              <a:off x="8281657" y="469396"/>
              <a:ext cx="293615" cy="306402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IE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E405363-61D4-4F42-B5A5-38CFD7877ADD}"/>
                </a:ext>
              </a:extLst>
            </p:cNvPr>
            <p:cNvSpPr/>
            <p:nvPr/>
          </p:nvSpPr>
          <p:spPr>
            <a:xfrm>
              <a:off x="8714013" y="469396"/>
              <a:ext cx="293615" cy="306402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IE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1AB7808-80D8-5248-845B-2E940B47FBBF}"/>
                </a:ext>
              </a:extLst>
            </p:cNvPr>
            <p:cNvSpPr/>
            <p:nvPr/>
          </p:nvSpPr>
          <p:spPr>
            <a:xfrm>
              <a:off x="9146369" y="469396"/>
              <a:ext cx="293615" cy="306402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IE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930C5F0-61D6-3E4E-8BEF-2C165C94D386}"/>
                </a:ext>
              </a:extLst>
            </p:cNvPr>
            <p:cNvSpPr/>
            <p:nvPr/>
          </p:nvSpPr>
          <p:spPr>
            <a:xfrm>
              <a:off x="9578725" y="469396"/>
              <a:ext cx="293615" cy="306402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IE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786392C-B0CE-D14C-A575-594292CC8D25}"/>
                </a:ext>
              </a:extLst>
            </p:cNvPr>
            <p:cNvSpPr/>
            <p:nvPr/>
          </p:nvSpPr>
          <p:spPr>
            <a:xfrm>
              <a:off x="10011082" y="469396"/>
              <a:ext cx="293615" cy="306402"/>
            </a:xfrm>
            <a:prstGeom prst="ellipse">
              <a:avLst/>
            </a:prstGeom>
            <a:solidFill>
              <a:srgbClr val="FFC00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IE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E7D65364-9118-6747-BD63-1B74CDE15638}"/>
              </a:ext>
            </a:extLst>
          </p:cNvPr>
          <p:cNvSpPr/>
          <p:nvPr/>
        </p:nvSpPr>
        <p:spPr>
          <a:xfrm>
            <a:off x="442913" y="2153653"/>
            <a:ext cx="1109162" cy="3525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IE" sz="900" noProof="0">
              <a:solidFill>
                <a:schemeClr val="bg1"/>
              </a:solidFill>
            </a:endParaRPr>
          </a:p>
        </p:txBody>
      </p:sp>
      <p:graphicFrame>
        <p:nvGraphicFramePr>
          <p:cNvPr id="40" name="Table 7">
            <a:extLst>
              <a:ext uri="{FF2B5EF4-FFF2-40B4-BE49-F238E27FC236}">
                <a16:creationId xmlns:a16="http://schemas.microsoft.com/office/drawing/2014/main" id="{846463E6-87E1-7E48-B357-1ADABE9DCA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601498"/>
              </p:ext>
            </p:extLst>
          </p:nvPr>
        </p:nvGraphicFramePr>
        <p:xfrm>
          <a:off x="6882063" y="1918923"/>
          <a:ext cx="4761671" cy="899929"/>
        </p:xfrm>
        <a:graphic>
          <a:graphicData uri="http://schemas.openxmlformats.org/drawingml/2006/table">
            <a:tbl>
              <a:tblPr firstRow="1" bandRow="1"/>
              <a:tblGrid>
                <a:gridCol w="4761671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2782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US" sz="900" b="1">
                          <a:latin typeface="+mn-lt"/>
                        </a:rPr>
                        <a:t>Next Steps </a:t>
                      </a:r>
                      <a:endParaRPr lang="en-IE" sz="900" b="1">
                        <a:latin typeface="+mn-lt"/>
                      </a:endParaRP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62169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IE" sz="90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949050"/>
                  </a:ext>
                </a:extLst>
              </a:tr>
            </a:tbl>
          </a:graphicData>
        </a:graphic>
      </p:graphicFrame>
      <p:graphicFrame>
        <p:nvGraphicFramePr>
          <p:cNvPr id="41" name="Table 7">
            <a:extLst>
              <a:ext uri="{FF2B5EF4-FFF2-40B4-BE49-F238E27FC236}">
                <a16:creationId xmlns:a16="http://schemas.microsoft.com/office/drawing/2014/main" id="{53CCDA83-EE49-7844-95FF-8F7E1A672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91305"/>
              </p:ext>
            </p:extLst>
          </p:nvPr>
        </p:nvGraphicFramePr>
        <p:xfrm>
          <a:off x="6871449" y="2852825"/>
          <a:ext cx="4772287" cy="914869"/>
        </p:xfrm>
        <a:graphic>
          <a:graphicData uri="http://schemas.openxmlformats.org/drawingml/2006/table">
            <a:tbl>
              <a:tblPr firstRow="1" bandRow="1"/>
              <a:tblGrid>
                <a:gridCol w="4772287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32092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>
                          <a:latin typeface="+mn-lt"/>
                        </a:rPr>
                        <a:t>Issues </a:t>
                      </a: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59394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E" sz="90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949050"/>
                  </a:ext>
                </a:extLst>
              </a:tr>
            </a:tbl>
          </a:graphicData>
        </a:graphic>
      </p:graphicFrame>
      <p:graphicFrame>
        <p:nvGraphicFramePr>
          <p:cNvPr id="42" name="Table 5">
            <a:extLst>
              <a:ext uri="{FF2B5EF4-FFF2-40B4-BE49-F238E27FC236}">
                <a16:creationId xmlns:a16="http://schemas.microsoft.com/office/drawing/2014/main" id="{497BCE11-BEB6-D647-8AB9-6F0B175C00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079218"/>
              </p:ext>
            </p:extLst>
          </p:nvPr>
        </p:nvGraphicFramePr>
        <p:xfrm>
          <a:off x="392901" y="2207723"/>
          <a:ext cx="6435109" cy="828451"/>
        </p:xfrm>
        <a:graphic>
          <a:graphicData uri="http://schemas.openxmlformats.org/drawingml/2006/table">
            <a:tbl>
              <a:tblPr firstRow="1" bandRow="1"/>
              <a:tblGrid>
                <a:gridCol w="6435109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26688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>
                          <a:latin typeface="+mn-lt"/>
                        </a:rPr>
                        <a:t>Achievements </a:t>
                      </a:r>
                    </a:p>
                  </a:txBody>
                  <a:tcPr marL="84407" marR="144000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56156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E" sz="90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2800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144680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61C95CE7-BAF7-EA40-9446-1FEDFC926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743502"/>
              </p:ext>
            </p:extLst>
          </p:nvPr>
        </p:nvGraphicFramePr>
        <p:xfrm>
          <a:off x="392901" y="3160901"/>
          <a:ext cx="6435109" cy="606793"/>
        </p:xfrm>
        <a:graphic>
          <a:graphicData uri="http://schemas.openxmlformats.org/drawingml/2006/table">
            <a:tbl>
              <a:tblPr firstRow="1" bandRow="1"/>
              <a:tblGrid>
                <a:gridCol w="6435109">
                  <a:extLst>
                    <a:ext uri="{9D8B030D-6E8A-4147-A177-3AD203B41FA5}">
                      <a16:colId xmlns:a16="http://schemas.microsoft.com/office/drawing/2014/main" val="611454664"/>
                    </a:ext>
                  </a:extLst>
                </a:gridCol>
              </a:tblGrid>
              <a:tr h="27042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>
                          <a:latin typeface="+mn-lt"/>
                        </a:rPr>
                        <a:t>Benefits Realisation</a:t>
                      </a: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815481"/>
                  </a:ext>
                </a:extLst>
              </a:tr>
              <a:tr h="33636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IE" sz="90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613210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CF0296B3-4C6E-484B-9741-F093838C3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945694"/>
              </p:ext>
            </p:extLst>
          </p:nvPr>
        </p:nvGraphicFramePr>
        <p:xfrm>
          <a:off x="389784" y="1900457"/>
          <a:ext cx="6435109" cy="271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7859">
                  <a:extLst>
                    <a:ext uri="{9D8B030D-6E8A-4147-A177-3AD203B41FA5}">
                      <a16:colId xmlns:a16="http://schemas.microsoft.com/office/drawing/2014/main" val="3926652771"/>
                    </a:ext>
                  </a:extLst>
                </a:gridCol>
                <a:gridCol w="5237250">
                  <a:extLst>
                    <a:ext uri="{9D8B030D-6E8A-4147-A177-3AD203B41FA5}">
                      <a16:colId xmlns:a16="http://schemas.microsoft.com/office/drawing/2014/main" val="1749355737"/>
                    </a:ext>
                  </a:extLst>
                </a:gridCol>
              </a:tblGrid>
              <a:tr h="271430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Owner</a:t>
                      </a:r>
                      <a:endParaRPr lang="en-IE" sz="9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900" b="0" i="0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142515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FB45B766-9734-B34D-818F-6EF2E8B64C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149497"/>
              </p:ext>
            </p:extLst>
          </p:nvPr>
        </p:nvGraphicFramePr>
        <p:xfrm>
          <a:off x="392901" y="3976620"/>
          <a:ext cx="11283116" cy="5136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9164">
                  <a:extLst>
                    <a:ext uri="{9D8B030D-6E8A-4147-A177-3AD203B41FA5}">
                      <a16:colId xmlns:a16="http://schemas.microsoft.com/office/drawing/2014/main" val="1455362644"/>
                    </a:ext>
                  </a:extLst>
                </a:gridCol>
                <a:gridCol w="5242952">
                  <a:extLst>
                    <a:ext uri="{9D8B030D-6E8A-4147-A177-3AD203B41FA5}">
                      <a16:colId xmlns:a16="http://schemas.microsoft.com/office/drawing/2014/main" val="2871145249"/>
                    </a:ext>
                  </a:extLst>
                </a:gridCol>
                <a:gridCol w="1540777">
                  <a:extLst>
                    <a:ext uri="{9D8B030D-6E8A-4147-A177-3AD203B41FA5}">
                      <a16:colId xmlns:a16="http://schemas.microsoft.com/office/drawing/2014/main" val="190272971"/>
                    </a:ext>
                  </a:extLst>
                </a:gridCol>
                <a:gridCol w="733768">
                  <a:extLst>
                    <a:ext uri="{9D8B030D-6E8A-4147-A177-3AD203B41FA5}">
                      <a16:colId xmlns:a16="http://schemas.microsoft.com/office/drawing/2014/main" val="1225921833"/>
                    </a:ext>
                  </a:extLst>
                </a:gridCol>
                <a:gridCol w="733768">
                  <a:extLst>
                    <a:ext uri="{9D8B030D-6E8A-4147-A177-3AD203B41FA5}">
                      <a16:colId xmlns:a16="http://schemas.microsoft.com/office/drawing/2014/main" val="2700237895"/>
                    </a:ext>
                  </a:extLst>
                </a:gridCol>
                <a:gridCol w="1832687">
                  <a:extLst>
                    <a:ext uri="{9D8B030D-6E8A-4147-A177-3AD203B41FA5}">
                      <a16:colId xmlns:a16="http://schemas.microsoft.com/office/drawing/2014/main" val="4100467475"/>
                    </a:ext>
                  </a:extLst>
                </a:gridCol>
              </a:tblGrid>
              <a:tr h="256824">
                <a:tc>
                  <a:txBody>
                    <a:bodyPr/>
                    <a:lstStyle/>
                    <a:p>
                      <a:pPr marL="0" algn="ctr" defTabSz="422041" rtl="0" eaLnBrk="1" fontAlgn="b" latinLnBrk="0" hangingPunct="1"/>
                      <a:r>
                        <a:rPr lang="en-US" sz="900" b="1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Prop</a:t>
                      </a:r>
                      <a:endParaRPr lang="en-IE" sz="900" b="1" u="none" strike="noStrike" kern="120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46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Key Initiative – Current State</a:t>
                      </a:r>
                      <a:endParaRPr lang="en-IE" sz="9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Current Stage</a:t>
                      </a:r>
                      <a:endParaRPr lang="en-IE" sz="9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Previous</a:t>
                      </a: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Current</a:t>
                      </a: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Projected End Date</a:t>
                      </a:r>
                      <a:endParaRPr lang="en-IE" sz="9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955535"/>
                  </a:ext>
                </a:extLst>
              </a:tr>
              <a:tr h="256824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900" b="0" i="0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647237"/>
                  </a:ext>
                </a:extLst>
              </a:tr>
            </a:tbl>
          </a:graphicData>
        </a:graphic>
      </p:graphicFrame>
      <p:graphicFrame>
        <p:nvGraphicFramePr>
          <p:cNvPr id="46" name="Table 7">
            <a:extLst>
              <a:ext uri="{FF2B5EF4-FFF2-40B4-BE49-F238E27FC236}">
                <a16:creationId xmlns:a16="http://schemas.microsoft.com/office/drawing/2014/main" id="{68CC1D4A-D7C3-A841-812A-51F7534B40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371542"/>
              </p:ext>
            </p:extLst>
          </p:nvPr>
        </p:nvGraphicFramePr>
        <p:xfrm>
          <a:off x="6849783" y="4530497"/>
          <a:ext cx="4804567" cy="899929"/>
        </p:xfrm>
        <a:graphic>
          <a:graphicData uri="http://schemas.openxmlformats.org/drawingml/2006/table">
            <a:tbl>
              <a:tblPr firstRow="1" bandRow="1"/>
              <a:tblGrid>
                <a:gridCol w="4804567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2782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US" sz="900" b="1">
                          <a:latin typeface="+mn-lt"/>
                        </a:rPr>
                        <a:t>Next Steps </a:t>
                      </a:r>
                      <a:endParaRPr lang="en-IE" sz="900" b="1">
                        <a:latin typeface="+mn-lt"/>
                      </a:endParaRP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62169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E" sz="90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949050"/>
                  </a:ext>
                </a:extLst>
              </a:tr>
            </a:tbl>
          </a:graphicData>
        </a:graphic>
      </p:graphicFrame>
      <p:graphicFrame>
        <p:nvGraphicFramePr>
          <p:cNvPr id="47" name="Table 7">
            <a:extLst>
              <a:ext uri="{FF2B5EF4-FFF2-40B4-BE49-F238E27FC236}">
                <a16:creationId xmlns:a16="http://schemas.microsoft.com/office/drawing/2014/main" id="{699D1433-66EB-0E47-B096-A132C5DF0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239846"/>
              </p:ext>
            </p:extLst>
          </p:nvPr>
        </p:nvGraphicFramePr>
        <p:xfrm>
          <a:off x="6839165" y="5464399"/>
          <a:ext cx="4804568" cy="911277"/>
        </p:xfrm>
        <a:graphic>
          <a:graphicData uri="http://schemas.openxmlformats.org/drawingml/2006/table">
            <a:tbl>
              <a:tblPr firstRow="1" bandRow="1"/>
              <a:tblGrid>
                <a:gridCol w="4804568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31966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>
                          <a:latin typeface="+mn-lt"/>
                        </a:rPr>
                        <a:t>Issues </a:t>
                      </a: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59161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E" sz="90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949050"/>
                  </a:ext>
                </a:extLst>
              </a:tr>
            </a:tbl>
          </a:graphicData>
        </a:graphic>
      </p:graphicFrame>
      <p:graphicFrame>
        <p:nvGraphicFramePr>
          <p:cNvPr id="48" name="Table 5">
            <a:extLst>
              <a:ext uri="{FF2B5EF4-FFF2-40B4-BE49-F238E27FC236}">
                <a16:creationId xmlns:a16="http://schemas.microsoft.com/office/drawing/2014/main" id="{6C0665A2-6880-6045-852E-65131B5E6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605984"/>
              </p:ext>
            </p:extLst>
          </p:nvPr>
        </p:nvGraphicFramePr>
        <p:xfrm>
          <a:off x="392899" y="4819297"/>
          <a:ext cx="6402828" cy="828451"/>
        </p:xfrm>
        <a:graphic>
          <a:graphicData uri="http://schemas.openxmlformats.org/drawingml/2006/table">
            <a:tbl>
              <a:tblPr firstRow="1" bandRow="1"/>
              <a:tblGrid>
                <a:gridCol w="6402828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26688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>
                          <a:latin typeface="+mn-lt"/>
                        </a:rPr>
                        <a:t>Achievements </a:t>
                      </a:r>
                    </a:p>
                  </a:txBody>
                  <a:tcPr marL="84407" marR="144000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56156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E" sz="90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2800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144680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1BF59BDE-2627-5D45-87FC-4D1EBB4494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752767"/>
              </p:ext>
            </p:extLst>
          </p:nvPr>
        </p:nvGraphicFramePr>
        <p:xfrm>
          <a:off x="422061" y="5772475"/>
          <a:ext cx="6373666" cy="606793"/>
        </p:xfrm>
        <a:graphic>
          <a:graphicData uri="http://schemas.openxmlformats.org/drawingml/2006/table">
            <a:tbl>
              <a:tblPr firstRow="1" bandRow="1"/>
              <a:tblGrid>
                <a:gridCol w="6373666">
                  <a:extLst>
                    <a:ext uri="{9D8B030D-6E8A-4147-A177-3AD203B41FA5}">
                      <a16:colId xmlns:a16="http://schemas.microsoft.com/office/drawing/2014/main" val="611454664"/>
                    </a:ext>
                  </a:extLst>
                </a:gridCol>
              </a:tblGrid>
              <a:tr h="27042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>
                          <a:latin typeface="+mn-lt"/>
                        </a:rPr>
                        <a:t>Benefits Realisation</a:t>
                      </a: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815481"/>
                  </a:ext>
                </a:extLst>
              </a:tr>
              <a:tr h="33636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IE" sz="90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613210"/>
                  </a:ext>
                </a:extLst>
              </a:tr>
            </a:tbl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28DDC54A-D649-034E-B68D-D2E94EEF5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784757"/>
              </p:ext>
            </p:extLst>
          </p:nvPr>
        </p:nvGraphicFramePr>
        <p:xfrm>
          <a:off x="392901" y="4519065"/>
          <a:ext cx="6431991" cy="271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7279">
                  <a:extLst>
                    <a:ext uri="{9D8B030D-6E8A-4147-A177-3AD203B41FA5}">
                      <a16:colId xmlns:a16="http://schemas.microsoft.com/office/drawing/2014/main" val="3926652771"/>
                    </a:ext>
                  </a:extLst>
                </a:gridCol>
                <a:gridCol w="5234712">
                  <a:extLst>
                    <a:ext uri="{9D8B030D-6E8A-4147-A177-3AD203B41FA5}">
                      <a16:colId xmlns:a16="http://schemas.microsoft.com/office/drawing/2014/main" val="1749355737"/>
                    </a:ext>
                  </a:extLst>
                </a:gridCol>
              </a:tblGrid>
              <a:tr h="271430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Owner</a:t>
                      </a:r>
                      <a:endParaRPr lang="en-IE" sz="9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900" b="0" i="0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142515"/>
                  </a:ext>
                </a:extLst>
              </a:tr>
            </a:tbl>
          </a:graphicData>
        </a:graphic>
      </p:graphicFrame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BA1965B-1D35-8047-839A-7F5CEE02D32F}"/>
              </a:ext>
            </a:extLst>
          </p:cNvPr>
          <p:cNvCxnSpPr>
            <a:cxnSpLocks/>
          </p:cNvCxnSpPr>
          <p:nvPr/>
        </p:nvCxnSpPr>
        <p:spPr>
          <a:xfrm>
            <a:off x="392899" y="3882775"/>
            <a:ext cx="11261450" cy="0"/>
          </a:xfrm>
          <a:prstGeom prst="line">
            <a:avLst/>
          </a:prstGeom>
          <a:ln w="133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1EB6779C-15A2-0F47-B4AA-5F2ECEAC7E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619382"/>
              </p:ext>
            </p:extLst>
          </p:nvPr>
        </p:nvGraphicFramePr>
        <p:xfrm>
          <a:off x="379252" y="1379705"/>
          <a:ext cx="11283116" cy="5136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9164">
                  <a:extLst>
                    <a:ext uri="{9D8B030D-6E8A-4147-A177-3AD203B41FA5}">
                      <a16:colId xmlns:a16="http://schemas.microsoft.com/office/drawing/2014/main" val="1455362644"/>
                    </a:ext>
                  </a:extLst>
                </a:gridCol>
                <a:gridCol w="5242952">
                  <a:extLst>
                    <a:ext uri="{9D8B030D-6E8A-4147-A177-3AD203B41FA5}">
                      <a16:colId xmlns:a16="http://schemas.microsoft.com/office/drawing/2014/main" val="2871145249"/>
                    </a:ext>
                  </a:extLst>
                </a:gridCol>
                <a:gridCol w="1540777">
                  <a:extLst>
                    <a:ext uri="{9D8B030D-6E8A-4147-A177-3AD203B41FA5}">
                      <a16:colId xmlns:a16="http://schemas.microsoft.com/office/drawing/2014/main" val="190272971"/>
                    </a:ext>
                  </a:extLst>
                </a:gridCol>
                <a:gridCol w="733768">
                  <a:extLst>
                    <a:ext uri="{9D8B030D-6E8A-4147-A177-3AD203B41FA5}">
                      <a16:colId xmlns:a16="http://schemas.microsoft.com/office/drawing/2014/main" val="1225921833"/>
                    </a:ext>
                  </a:extLst>
                </a:gridCol>
                <a:gridCol w="733768">
                  <a:extLst>
                    <a:ext uri="{9D8B030D-6E8A-4147-A177-3AD203B41FA5}">
                      <a16:colId xmlns:a16="http://schemas.microsoft.com/office/drawing/2014/main" val="2700237895"/>
                    </a:ext>
                  </a:extLst>
                </a:gridCol>
                <a:gridCol w="1832687">
                  <a:extLst>
                    <a:ext uri="{9D8B030D-6E8A-4147-A177-3AD203B41FA5}">
                      <a16:colId xmlns:a16="http://schemas.microsoft.com/office/drawing/2014/main" val="4100467475"/>
                    </a:ext>
                  </a:extLst>
                </a:gridCol>
              </a:tblGrid>
              <a:tr h="256824">
                <a:tc>
                  <a:txBody>
                    <a:bodyPr/>
                    <a:lstStyle/>
                    <a:p>
                      <a:pPr marL="0" algn="ctr" defTabSz="422041" rtl="0" eaLnBrk="1" fontAlgn="b" latinLnBrk="0" hangingPunct="1"/>
                      <a:r>
                        <a:rPr lang="en-US" sz="900" b="1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Prop</a:t>
                      </a:r>
                      <a:endParaRPr lang="en-IE" sz="900" b="1" u="none" strike="noStrike" kern="120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46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Key Initiative – Current State</a:t>
                      </a:r>
                      <a:endParaRPr lang="en-IE" sz="9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Current Stage</a:t>
                      </a:r>
                      <a:endParaRPr lang="en-IE" sz="9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Previous</a:t>
                      </a: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Current</a:t>
                      </a: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Projected End Date</a:t>
                      </a:r>
                      <a:endParaRPr lang="en-IE" sz="9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955535"/>
                  </a:ext>
                </a:extLst>
              </a:tr>
              <a:tr h="256824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900" b="0" i="0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647237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AB27E-A03F-D24D-A8F8-4D24E906DC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3172" y="1652589"/>
            <a:ext cx="5192919" cy="216712"/>
          </a:xfrm>
        </p:spPr>
        <p:txBody>
          <a:bodyPr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C968365-50E2-DD4B-B21C-244103FE7F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35775" y="1657351"/>
            <a:ext cx="1506642" cy="211950"/>
          </a:xfrm>
        </p:spPr>
        <p:txBody>
          <a:bodyPr vert="horz" lIns="90000" tIns="45720" rIns="91440" bIns="45720" rtlCol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lang="en-US" sz="900" dirty="0"/>
            </a:lvl1pPr>
          </a:lstStyle>
          <a:p>
            <a:pPr marL="225437" lvl="0" indent="-219087"/>
            <a:r>
              <a:rPr lang="en-IE" noProof="0"/>
              <a:t>Click to add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D2254CB-69B2-214F-8869-E1EF79448BB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3980" y="1657351"/>
            <a:ext cx="694706" cy="211950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6EB471F-C2BD-DE4D-8335-0ABF29C54C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20250" y="1657351"/>
            <a:ext cx="690500" cy="211950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95816CE-D039-ED4B-A3C7-0A625AAA9B7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850584" y="1660525"/>
            <a:ext cx="1793151" cy="208775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53372DDD-1268-F848-8F6F-D540C88C0A9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97824" y="2457451"/>
            <a:ext cx="6426839" cy="581024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763A6DE4-9502-0C46-863E-CCB50A4509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7824" y="3409950"/>
            <a:ext cx="6426839" cy="352425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edit Master text styles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F3C6B53D-0AD9-C74F-8571-35488243A1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87689" y="2181226"/>
            <a:ext cx="4756043" cy="615210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EA3A1F01-812C-294F-A74A-8A61E6365D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74675" y="3157479"/>
            <a:ext cx="4769057" cy="606793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D2864AF0-67FA-A548-B6C0-25415E6DE0C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52063" y="4257306"/>
            <a:ext cx="1490354" cy="212690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A913DC31-E31F-4F4F-B047-5D0A616557F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97874" y="4257306"/>
            <a:ext cx="692151" cy="213094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3BF81186-D156-F843-85A5-12A70C251B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29712" y="4257306"/>
            <a:ext cx="692944" cy="209919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7DE8D277-DB09-2A4C-B11E-4082490A77A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863138" y="4257305"/>
            <a:ext cx="1785937" cy="217063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00C26490-3DB7-2347-994C-C65E338964A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604963" y="4252914"/>
            <a:ext cx="5195887" cy="217082"/>
          </a:xfrm>
        </p:spPr>
        <p:txBody>
          <a:bodyPr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6D717618-8D14-B84C-AA6B-470B2F2ADA3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04963" y="4536378"/>
            <a:ext cx="5191128" cy="235647"/>
          </a:xfrm>
        </p:spPr>
        <p:txBody>
          <a:bodyPr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BFE6703B-3B91-D84D-8990-12515D17384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97824" y="5070475"/>
            <a:ext cx="6397903" cy="574952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D27E64EC-A0FC-B740-A60D-A67A27B2CFC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22061" y="6026150"/>
            <a:ext cx="6373666" cy="350695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B836F069-14E9-A641-ACF4-9D3734C6D2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52063" y="4790495"/>
            <a:ext cx="4791669" cy="618511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B7EBC30E-C9E1-4C40-924E-5563CDE1784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842125" y="5770052"/>
            <a:ext cx="4801607" cy="606793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AF4EC2FB-E7C5-418B-B420-52DBEF7C7D9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603172" y="1925795"/>
            <a:ext cx="5192919" cy="216712"/>
          </a:xfrm>
        </p:spPr>
        <p:txBody>
          <a:bodyPr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2F01FD7B-487C-439D-B7F4-320A35B4141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4990" y="4261543"/>
            <a:ext cx="1159015" cy="216712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5. Platform for </a:t>
            </a:r>
          </a:p>
          <a:p>
            <a:pPr lvl="0"/>
            <a:r>
              <a:rPr lang="en-IE" noProof="0"/>
              <a:t>the Future</a:t>
            </a: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1DEB878E-2E80-4218-A21C-3E9E8403F1C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97824" y="1664071"/>
            <a:ext cx="1159514" cy="216712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5. Platform for </a:t>
            </a:r>
          </a:p>
          <a:p>
            <a:pPr lvl="0"/>
            <a:r>
              <a:rPr lang="en-IE" noProof="0"/>
              <a:t>the Future</a:t>
            </a:r>
          </a:p>
        </p:txBody>
      </p:sp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6F7E3507-CCF9-0A09-A339-B5DFE05F3D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55976" y="417171"/>
            <a:ext cx="1721125" cy="393696"/>
          </a:xfrm>
        </p:spPr>
        <p:txBody>
          <a:bodyPr>
            <a:normAutofit/>
          </a:bodyPr>
          <a:lstStyle>
            <a:lvl1pPr marL="6350" indent="0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en-IE" noProof="0"/>
              <a:t>Proposition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0EF2C81E-68D0-35F5-BC75-C119C82125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5325" y="642152"/>
            <a:ext cx="638964" cy="3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13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PI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5">
            <a:extLst>
              <a:ext uri="{FF2B5EF4-FFF2-40B4-BE49-F238E27FC236}">
                <a16:creationId xmlns:a16="http://schemas.microsoft.com/office/drawing/2014/main" id="{1D1F150B-C955-CD44-8209-2657DF2BE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733" y="109601"/>
            <a:ext cx="5437531" cy="538231"/>
          </a:xfrm>
        </p:spPr>
        <p:txBody>
          <a:bodyPr/>
          <a:lstStyle>
            <a:lvl1pPr marL="6351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IE" noProof="0"/>
              <a:t>Click to add title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85CD7FB2-BB27-BE4C-AEF5-3BCA73C404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737156"/>
              </p:ext>
            </p:extLst>
          </p:nvPr>
        </p:nvGraphicFramePr>
        <p:xfrm>
          <a:off x="271739" y="686331"/>
          <a:ext cx="4217135" cy="775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622">
                  <a:extLst>
                    <a:ext uri="{9D8B030D-6E8A-4147-A177-3AD203B41FA5}">
                      <a16:colId xmlns:a16="http://schemas.microsoft.com/office/drawing/2014/main" val="1504133864"/>
                    </a:ext>
                  </a:extLst>
                </a:gridCol>
                <a:gridCol w="3552513">
                  <a:extLst>
                    <a:ext uri="{9D8B030D-6E8A-4147-A177-3AD203B41FA5}">
                      <a16:colId xmlns:a16="http://schemas.microsoft.com/office/drawing/2014/main" val="2837767070"/>
                    </a:ext>
                  </a:extLst>
                </a:gridCol>
              </a:tblGrid>
              <a:tr h="775747">
                <a:tc>
                  <a:txBody>
                    <a:bodyPr/>
                    <a:lstStyle/>
                    <a:p>
                      <a:pPr marL="54000" algn="ctr"/>
                      <a:endParaRPr lang="en-IE" sz="900" b="1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54000" indent="0" algn="l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IE" sz="900" b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558196"/>
                  </a:ext>
                </a:extLst>
              </a:tr>
            </a:tbl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A5984777-3393-DC4B-83BC-3D0A61E73687}"/>
              </a:ext>
            </a:extLst>
          </p:cNvPr>
          <p:cNvGrpSpPr/>
          <p:nvPr/>
        </p:nvGrpSpPr>
        <p:grpSpPr>
          <a:xfrm>
            <a:off x="5043592" y="3363995"/>
            <a:ext cx="6705341" cy="299515"/>
            <a:chOff x="-48849" y="6138878"/>
            <a:chExt cx="6702946" cy="32441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B8E76AF-EB58-A442-926B-14169CE18C8C}"/>
                </a:ext>
              </a:extLst>
            </p:cNvPr>
            <p:cNvSpPr/>
            <p:nvPr/>
          </p:nvSpPr>
          <p:spPr>
            <a:xfrm>
              <a:off x="-48849" y="6195128"/>
              <a:ext cx="1216457" cy="211938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52B1E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4D4F53"/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220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IE" sz="900" b="1" i="0" u="none" strike="noStrike" kern="120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7F7AD0C-F748-AA4A-BFDE-72282B978271}"/>
                </a:ext>
              </a:extLst>
            </p:cNvPr>
            <p:cNvSpPr/>
            <p:nvPr/>
          </p:nvSpPr>
          <p:spPr>
            <a:xfrm>
              <a:off x="1482012" y="6186979"/>
              <a:ext cx="1797161" cy="207344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52B1E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4D4F53"/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220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IE" sz="900" b="1" i="0" u="none" strike="noStrike" kern="120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BFDCDC9-F34B-E143-9402-9AE78EBFC996}"/>
                </a:ext>
              </a:extLst>
            </p:cNvPr>
            <p:cNvSpPr/>
            <p:nvPr/>
          </p:nvSpPr>
          <p:spPr>
            <a:xfrm>
              <a:off x="3593577" y="6151612"/>
              <a:ext cx="1189054" cy="311683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52B1E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4D4F53"/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220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IE" sz="900" b="1" i="0" u="none" strike="noStrike" kern="120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EA19DF8-2DE8-6641-B3FD-93E3A0656EC1}"/>
                </a:ext>
              </a:extLst>
            </p:cNvPr>
            <p:cNvSpPr/>
            <p:nvPr/>
          </p:nvSpPr>
          <p:spPr>
            <a:xfrm>
              <a:off x="5346138" y="6138878"/>
              <a:ext cx="1307959" cy="311683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52B1E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4D4F53"/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220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IE" sz="900" b="1" i="0" u="none" strike="noStrike" kern="120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3933FE30-4065-644B-B532-E95B146AEF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890556"/>
              </p:ext>
            </p:extLst>
          </p:nvPr>
        </p:nvGraphicFramePr>
        <p:xfrm>
          <a:off x="4571998" y="685877"/>
          <a:ext cx="5007431" cy="773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765">
                  <a:extLst>
                    <a:ext uri="{9D8B030D-6E8A-4147-A177-3AD203B41FA5}">
                      <a16:colId xmlns:a16="http://schemas.microsoft.com/office/drawing/2014/main" val="1504133864"/>
                    </a:ext>
                  </a:extLst>
                </a:gridCol>
                <a:gridCol w="4042666">
                  <a:extLst>
                    <a:ext uri="{9D8B030D-6E8A-4147-A177-3AD203B41FA5}">
                      <a16:colId xmlns:a16="http://schemas.microsoft.com/office/drawing/2014/main" val="2837767070"/>
                    </a:ext>
                  </a:extLst>
                </a:gridCol>
              </a:tblGrid>
              <a:tr h="272262">
                <a:tc rowSpan="3">
                  <a:txBody>
                    <a:bodyPr/>
                    <a:lstStyle/>
                    <a:p>
                      <a:pPr algn="ctr"/>
                      <a:endParaRPr lang="en-IE" sz="9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IE" sz="900" b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921634"/>
                  </a:ext>
                </a:extLst>
              </a:tr>
              <a:tr h="272262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IE" sz="900" b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507255"/>
                  </a:ext>
                </a:extLst>
              </a:tr>
              <a:tr h="22896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680314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F7A5C823-0572-7A47-87CD-4874CD66CA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180174"/>
              </p:ext>
            </p:extLst>
          </p:nvPr>
        </p:nvGraphicFramePr>
        <p:xfrm>
          <a:off x="274253" y="4093488"/>
          <a:ext cx="11378732" cy="214639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818324">
                  <a:extLst>
                    <a:ext uri="{9D8B030D-6E8A-4147-A177-3AD203B41FA5}">
                      <a16:colId xmlns:a16="http://schemas.microsoft.com/office/drawing/2014/main" val="1799957690"/>
                    </a:ext>
                  </a:extLst>
                </a:gridCol>
                <a:gridCol w="827467">
                  <a:extLst>
                    <a:ext uri="{9D8B030D-6E8A-4147-A177-3AD203B41FA5}">
                      <a16:colId xmlns:a16="http://schemas.microsoft.com/office/drawing/2014/main" val="80728196"/>
                    </a:ext>
                  </a:extLst>
                </a:gridCol>
                <a:gridCol w="764780">
                  <a:extLst>
                    <a:ext uri="{9D8B030D-6E8A-4147-A177-3AD203B41FA5}">
                      <a16:colId xmlns:a16="http://schemas.microsoft.com/office/drawing/2014/main" val="1599214107"/>
                    </a:ext>
                  </a:extLst>
                </a:gridCol>
                <a:gridCol w="8968161">
                  <a:extLst>
                    <a:ext uri="{9D8B030D-6E8A-4147-A177-3AD203B41FA5}">
                      <a16:colId xmlns:a16="http://schemas.microsoft.com/office/drawing/2014/main" val="2619038686"/>
                    </a:ext>
                  </a:extLst>
                </a:gridCol>
              </a:tblGrid>
              <a:tr h="228967">
                <a:tc>
                  <a:txBody>
                    <a:bodyPr/>
                    <a:lstStyle/>
                    <a:p>
                      <a:pPr marL="0" marR="0" lvl="0" indent="0" algn="ctr" defTabSz="4220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IE" sz="9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087071"/>
                  </a:ext>
                </a:extLst>
              </a:tr>
              <a:tr h="379222">
                <a:tc>
                  <a:txBody>
                    <a:bodyPr/>
                    <a:lstStyle/>
                    <a:p>
                      <a:pPr algn="ctr" rtl="0" fontAlgn="b"/>
                      <a:endParaRPr lang="en-IE" sz="1000" b="0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E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0" marR="7620" marT="76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IE" sz="1000" b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IE" sz="1000" b="0" kern="120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657907"/>
                  </a:ext>
                </a:extLst>
              </a:tr>
              <a:tr h="35162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IE" sz="1000" b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IE" sz="1000" b="0" i="0" u="none" strike="noStrike">
                        <a:solidFill>
                          <a:schemeClr val="tx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0" marR="7620" marT="76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IE" sz="1000" b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IE" sz="1000" b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491634"/>
                  </a:ext>
                </a:extLst>
              </a:tr>
              <a:tr h="408774"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lang="en-IE" sz="1000" b="0" kern="120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000" b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lang="en-IE" sz="1000" b="0" kern="120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IE" sz="1000" b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119416"/>
                  </a:ext>
                </a:extLst>
              </a:tr>
              <a:tr h="413887">
                <a:tc>
                  <a:txBody>
                    <a:bodyPr/>
                    <a:lstStyle/>
                    <a:p>
                      <a:pPr algn="ctr" rtl="0" fontAlgn="b"/>
                      <a:endParaRPr lang="en-IE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0" marR="7620" marT="76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22031" rtl="0" eaLnBrk="1" latinLnBrk="0" hangingPunct="1"/>
                      <a:endParaRPr lang="en-IE" sz="1000" b="0" kern="1200">
                        <a:solidFill>
                          <a:schemeClr val="tx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22031" rtl="0" eaLnBrk="1" latinLnBrk="0" hangingPunct="1"/>
                      <a:endParaRPr lang="en-IE" sz="1000" b="0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000" b="0" kern="1200">
                        <a:solidFill>
                          <a:schemeClr val="tx2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174917"/>
                  </a:ext>
                </a:extLst>
              </a:tr>
              <a:tr h="363921">
                <a:tc>
                  <a:txBody>
                    <a:bodyPr/>
                    <a:lstStyle/>
                    <a:p>
                      <a:pPr algn="ctr" rtl="0" fontAlgn="b"/>
                      <a:endParaRPr lang="en-IE" sz="1000" b="0" i="0" u="none" strike="noStrike">
                        <a:solidFill>
                          <a:schemeClr val="tx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0" marR="7620" marT="76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22031" rtl="0" eaLnBrk="1" latinLnBrk="0" hangingPunct="1"/>
                      <a:endParaRPr lang="en-IE" sz="1000" b="0" kern="120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22031" rtl="0" eaLnBrk="1" latinLnBrk="0" hangingPunct="1"/>
                      <a:endParaRPr lang="en-IE" sz="1000" b="0" kern="120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000" b="0" kern="120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819908"/>
                  </a:ext>
                </a:extLst>
              </a:tr>
            </a:tbl>
          </a:graphicData>
        </a:graphic>
      </p:graphicFrame>
      <p:sp>
        <p:nvSpPr>
          <p:cNvPr id="34" name="Hexagon 4">
            <a:extLst>
              <a:ext uri="{FF2B5EF4-FFF2-40B4-BE49-F238E27FC236}">
                <a16:creationId xmlns:a16="http://schemas.microsoft.com/office/drawing/2014/main" id="{AEB9C7A9-A659-C64D-82A2-A7BC6F81CA73}"/>
              </a:ext>
            </a:extLst>
          </p:cNvPr>
          <p:cNvSpPr txBox="1"/>
          <p:nvPr/>
        </p:nvSpPr>
        <p:spPr>
          <a:xfrm>
            <a:off x="271740" y="1574648"/>
            <a:ext cx="4217135" cy="15482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16012" marR="0" lvl="0" indent="0" defTabSz="160028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E" sz="9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6" name="Hexagon 4">
            <a:extLst>
              <a:ext uri="{FF2B5EF4-FFF2-40B4-BE49-F238E27FC236}">
                <a16:creationId xmlns:a16="http://schemas.microsoft.com/office/drawing/2014/main" id="{FFE40787-552F-734D-8870-DEA75F9854BB}"/>
              </a:ext>
            </a:extLst>
          </p:cNvPr>
          <p:cNvSpPr txBox="1"/>
          <p:nvPr/>
        </p:nvSpPr>
        <p:spPr>
          <a:xfrm>
            <a:off x="271739" y="3803244"/>
            <a:ext cx="11378731" cy="261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16012" marR="0" lvl="0" indent="0" defTabSz="160028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E" sz="9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17AE94D-CAFC-4445-B697-0E8AFD27E36B}"/>
              </a:ext>
            </a:extLst>
          </p:cNvPr>
          <p:cNvSpPr/>
          <p:nvPr/>
        </p:nvSpPr>
        <p:spPr>
          <a:xfrm>
            <a:off x="4612157" y="3415159"/>
            <a:ext cx="390989" cy="197187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IE" sz="900" noProof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BD11F3D-D123-3D46-92B4-D9417A2B74EB}"/>
              </a:ext>
            </a:extLst>
          </p:cNvPr>
          <p:cNvSpPr/>
          <p:nvPr/>
        </p:nvSpPr>
        <p:spPr>
          <a:xfrm>
            <a:off x="6454000" y="3415159"/>
            <a:ext cx="390989" cy="197187"/>
          </a:xfrm>
          <a:prstGeom prst="rect">
            <a:avLst/>
          </a:prstGeom>
          <a:solidFill>
            <a:schemeClr val="accent5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IE" sz="900" noProof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F1F0FC6-13EA-DB4F-B009-9A96D1045F0D}"/>
              </a:ext>
            </a:extLst>
          </p:cNvPr>
          <p:cNvSpPr/>
          <p:nvPr/>
        </p:nvSpPr>
        <p:spPr>
          <a:xfrm>
            <a:off x="8287014" y="3415159"/>
            <a:ext cx="390989" cy="1971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IE" sz="900" noProof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06D561F-5E6A-4A4C-839C-7F784C1C3744}"/>
              </a:ext>
            </a:extLst>
          </p:cNvPr>
          <p:cNvSpPr/>
          <p:nvPr/>
        </p:nvSpPr>
        <p:spPr>
          <a:xfrm>
            <a:off x="10060159" y="3415159"/>
            <a:ext cx="390989" cy="197187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IE" sz="900" noProof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E308F9D-44CB-4144-A394-D96F611074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8850" y="709864"/>
            <a:ext cx="3505200" cy="731586"/>
          </a:xfrm>
        </p:spPr>
        <p:txBody>
          <a:bodyPr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FFCD09B5-C278-9D41-82F0-6B2B15FF998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20769" y="709864"/>
            <a:ext cx="3893345" cy="229005"/>
          </a:xfrm>
        </p:spPr>
        <p:txBody>
          <a:bodyPr anchor="ctr">
            <a:noAutofit/>
          </a:bodyPr>
          <a:lstStyle>
            <a:lvl1pPr marL="54000" indent="0" algn="l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3D82A04-082E-FD48-AA5F-B7BFDED5D2E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20769" y="981738"/>
            <a:ext cx="3893345" cy="226825"/>
          </a:xfrm>
        </p:spPr>
        <p:txBody>
          <a:bodyPr anchor="ctr">
            <a:noAutofit/>
          </a:bodyPr>
          <a:lstStyle>
            <a:lvl1pPr marL="54000" indent="0" algn="l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891343B-88C7-5745-AD23-BFCF7EE23A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20769" y="1251432"/>
            <a:ext cx="3893345" cy="184388"/>
          </a:xfrm>
        </p:spPr>
        <p:txBody>
          <a:bodyPr anchor="ctr">
            <a:noAutofit/>
          </a:bodyPr>
          <a:lstStyle>
            <a:lvl1pPr marL="54000" indent="0" algn="l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8659F631-0FB4-1648-A0DA-FA3FA0F372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8734" y="981738"/>
            <a:ext cx="599718" cy="194875"/>
          </a:xfrm>
        </p:spPr>
        <p:txBody>
          <a:bodyPr>
            <a:noAutofit/>
          </a:bodyPr>
          <a:lstStyle>
            <a:lvl1pPr marL="6350" indent="0" algn="ctr"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="1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2E540936-30CF-1B4F-9C45-B71B3B0ACD2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94287" y="981738"/>
            <a:ext cx="1133413" cy="19487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="1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AC34E35D-944E-B34A-8B53-59ACB7CB12B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9399" y="2243459"/>
            <a:ext cx="4209475" cy="203744"/>
          </a:xfrm>
        </p:spPr>
        <p:txBody>
          <a:bodyPr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="1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D9FDD280-1CD4-D642-9DDE-35BED4AB5F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8734" y="3836580"/>
            <a:ext cx="2391302" cy="194875"/>
          </a:xfrm>
        </p:spPr>
        <p:txBody>
          <a:bodyPr>
            <a:noAutofit/>
          </a:bodyPr>
          <a:lstStyle>
            <a:lvl1pPr marL="54000" indent="0" algn="l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="1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3E9BDCF0-93F8-C84B-BA56-EBA161F430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98734" y="4113027"/>
            <a:ext cx="785788" cy="194875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</a:defRPr>
            </a:lvl1pPr>
            <a:lvl5pPr marL="0" indent="0" algn="ctr">
              <a:buNone/>
              <a:defRPr sz="900" b="1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BBF01C5C-0C1A-1848-91C9-0418742A020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96175" y="4113027"/>
            <a:ext cx="823002" cy="194875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</a:defRPr>
            </a:lvl1pPr>
            <a:lvl5pPr marL="0" indent="0" algn="ctr">
              <a:buNone/>
              <a:defRPr sz="900" b="1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D3E83DFA-9A99-384C-BE69-EDEE7DD26A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920200" y="4113027"/>
            <a:ext cx="769838" cy="194875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</a:defRPr>
            </a:lvl1pPr>
            <a:lvl5pPr marL="0" indent="0" algn="ctr">
              <a:buNone/>
              <a:defRPr sz="900" b="1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058C611A-7E69-224B-A0C2-B66468EE222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03520" y="4108150"/>
            <a:ext cx="3734492" cy="194875"/>
          </a:xfrm>
        </p:spPr>
        <p:txBody>
          <a:bodyPr>
            <a:noAutofit/>
          </a:bodyPr>
          <a:lstStyle>
            <a:lvl1pPr marL="6350" indent="0" algn="ctr"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0" indent="0" algn="ctr">
              <a:buNone/>
              <a:defRPr sz="900" b="1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EB1657CB-F7F0-5A4A-8B1B-AE997DEC98D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76362" y="4405424"/>
            <a:ext cx="818790" cy="194875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00"/>
            </a:lvl1pPr>
            <a:lvl5pPr marL="0" indent="0" algn="ctr">
              <a:buNone/>
              <a:defRPr sz="900" b="0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1FF0F6C0-E061-C94D-9A86-23EACFA5973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96175" y="4405424"/>
            <a:ext cx="823001" cy="194875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1pPr>
            <a:lvl5pPr marL="0" indent="0" algn="ctr">
              <a:buNone/>
              <a:defRPr sz="900" b="0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E37EDF47-CDC9-8142-835E-0D217BE7E24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20199" y="4405424"/>
            <a:ext cx="758099" cy="194875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00"/>
            </a:lvl1pPr>
            <a:lvl5pPr marL="0" indent="0" algn="ctr">
              <a:buNone/>
              <a:defRPr sz="900" b="0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DD865BDB-BBE9-744A-875F-D0F008DFA74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6362" y="5160336"/>
            <a:ext cx="818790" cy="194875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00"/>
            </a:lvl1pPr>
            <a:lvl5pPr marL="0" indent="0" algn="ctr">
              <a:buNone/>
              <a:defRPr sz="900" b="0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C23657BC-49B1-EC47-80FA-A706372A5BC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96175" y="5160336"/>
            <a:ext cx="823001" cy="194875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1pPr>
            <a:lvl5pPr marL="0" indent="0" algn="ctr">
              <a:buNone/>
              <a:defRPr sz="900" b="0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7EB5268A-A8C5-A849-ADF9-A30B2E40B8C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20199" y="5160336"/>
            <a:ext cx="758099" cy="194875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00"/>
            </a:lvl1pPr>
            <a:lvl5pPr marL="0" indent="0" algn="ctr">
              <a:buNone/>
              <a:defRPr sz="900" b="0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7B7B0A36-2C5A-9041-BB8D-61F9084D920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76362" y="5952459"/>
            <a:ext cx="818790" cy="194875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00"/>
            </a:lvl1pPr>
            <a:lvl5pPr marL="0" indent="0" algn="ctr">
              <a:buNone/>
              <a:defRPr sz="900" b="0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3D071F34-E4C9-BC46-94CC-DEC05B40851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96170" y="5952459"/>
            <a:ext cx="824030" cy="194875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1pPr>
            <a:lvl5pPr marL="0" indent="0" algn="ctr">
              <a:buNone/>
              <a:defRPr sz="900" b="0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8B80A0B1-D091-934C-AA15-D441FC19980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920199" y="5952459"/>
            <a:ext cx="758099" cy="194875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00"/>
            </a:lvl1pPr>
            <a:lvl5pPr marL="0" indent="0" algn="ctr">
              <a:buNone/>
              <a:defRPr sz="900" b="0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A1806076-1DA1-7147-A905-227BB6204E3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76362" y="4772247"/>
            <a:ext cx="818790" cy="194875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1pPr>
            <a:lvl5pPr marL="0" indent="0" algn="ctr">
              <a:buNone/>
              <a:defRPr sz="900" b="0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393A7110-4187-264A-A373-0BB245A4A49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96175" y="4777562"/>
            <a:ext cx="823001" cy="194875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00"/>
            </a:lvl1pPr>
            <a:lvl5pPr marL="0" indent="0" algn="ctr">
              <a:buNone/>
              <a:defRPr sz="900" b="0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C4533B16-DAAE-9940-BDED-DBF6BA9EAC4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920199" y="4772247"/>
            <a:ext cx="758099" cy="194875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1pPr>
            <a:lvl5pPr marL="0" indent="0" algn="ctr">
              <a:buNone/>
              <a:defRPr sz="900" b="0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76E47FB5-0EB8-3642-9759-12280AA6AAA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76362" y="5569687"/>
            <a:ext cx="818790" cy="194875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1pPr>
            <a:lvl5pPr marL="0" indent="0" algn="ctr">
              <a:buNone/>
              <a:defRPr sz="900" b="0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42881689-B4E7-764B-95F8-6F4106F2FA7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96175" y="5575006"/>
            <a:ext cx="823001" cy="194875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00"/>
            </a:lvl1pPr>
            <a:lvl5pPr marL="0" indent="0" algn="ctr">
              <a:buNone/>
              <a:defRPr sz="900" b="0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EA133BA2-5E09-7D44-BC0A-8A942E13773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20199" y="5569687"/>
            <a:ext cx="758099" cy="194875"/>
          </a:xfrm>
        </p:spPr>
        <p:txBody>
          <a:bodyPr>
            <a:noAutofit/>
          </a:bodyPr>
          <a:lstStyle>
            <a:lvl1pPr marL="0" marR="0" indent="0" algn="ctr" defTabSz="91444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  <a:lvl5pPr marL="0" indent="0" algn="ctr">
              <a:buNone/>
              <a:defRPr sz="900" b="0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F14B6D6C-B6AB-E34C-B75B-B32A1EC8A56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003145" y="3416315"/>
            <a:ext cx="1202867" cy="19487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900" b="1"/>
            </a:lvl1pPr>
            <a:lvl5pPr marL="0" indent="0" algn="l">
              <a:buNone/>
              <a:defRPr sz="9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4222F2D3-2902-9647-BF77-AE1A8897D8C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848475" y="3416315"/>
            <a:ext cx="1180691" cy="19487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900" b="1"/>
            </a:lvl1pPr>
            <a:lvl5pPr marL="0" indent="0" algn="l">
              <a:buNone/>
              <a:defRPr sz="9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0D97FA97-8B86-7447-B2E5-D5C171A7A43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679655" y="3416315"/>
            <a:ext cx="1172667" cy="19487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900" b="1"/>
            </a:lvl1pPr>
            <a:lvl5pPr marL="0" indent="0" algn="l">
              <a:buNone/>
              <a:defRPr sz="9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6CAE273D-31D8-8B42-A879-C23EDD96668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0451148" y="3416315"/>
            <a:ext cx="1199322" cy="19487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900" b="1"/>
            </a:lvl1pPr>
            <a:lvl5pPr marL="0" indent="0" algn="l">
              <a:buNone/>
              <a:defRPr sz="9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121CF627-094E-5D4A-A7F1-C7C11C08BFE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690038" y="4326394"/>
            <a:ext cx="8960431" cy="376275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1pPr>
            <a:lvl5pPr marL="0" indent="0" algn="l">
              <a:buNone/>
              <a:defRPr sz="900" b="0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B30DC8D7-77DB-6642-8543-88C56DA2076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690038" y="4702669"/>
            <a:ext cx="8960431" cy="355231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Font typeface="Arial" panose="020B0604020202020204" pitchFamily="34" charset="0"/>
              <a:buNone/>
              <a:defRPr sz="1000"/>
            </a:lvl1pPr>
            <a:lvl5pPr marL="0" indent="0" algn="l">
              <a:buNone/>
              <a:defRPr sz="900" b="0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25630D2B-6CA5-ED4B-84E2-EF9398DBF92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690038" y="5057900"/>
            <a:ext cx="8960431" cy="404859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1pPr>
            <a:lvl5pPr marL="0" indent="0" algn="l">
              <a:buNone/>
              <a:defRPr sz="900" b="0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EC5A6DD6-36B5-4C44-BD61-F93D65F667D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690038" y="5465112"/>
            <a:ext cx="8960431" cy="415153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Font typeface="Arial" panose="020B0604020202020204" pitchFamily="34" charset="0"/>
              <a:buNone/>
              <a:defRPr sz="1000"/>
            </a:lvl1pPr>
            <a:lvl5pPr marL="0" indent="0" algn="l">
              <a:buNone/>
              <a:defRPr sz="900" b="0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3C900D9F-6DCB-1849-9849-FA2ED1EDD4E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690038" y="5880265"/>
            <a:ext cx="8960431" cy="359615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1pPr>
            <a:lvl5pPr marL="0" indent="0" algn="l">
              <a:buNone/>
              <a:defRPr sz="900" b="0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78" name="Hexagon 4">
            <a:extLst>
              <a:ext uri="{FF2B5EF4-FFF2-40B4-BE49-F238E27FC236}">
                <a16:creationId xmlns:a16="http://schemas.microsoft.com/office/drawing/2014/main" id="{A56171D9-0AD2-D642-9128-EB63847B7DFD}"/>
              </a:ext>
            </a:extLst>
          </p:cNvPr>
          <p:cNvSpPr txBox="1"/>
          <p:nvPr/>
        </p:nvSpPr>
        <p:spPr>
          <a:xfrm>
            <a:off x="4588556" y="1574648"/>
            <a:ext cx="3196903" cy="31065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16012" marR="0" lvl="0" indent="0" defTabSz="160028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E" sz="9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CA7124BB-FBCC-074A-898D-8A1DFBE241D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588556" y="1630326"/>
            <a:ext cx="3191172" cy="196309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0" indent="0" algn="ctr">
              <a:buNone/>
              <a:defRPr sz="900" b="1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80" name="Hexagon 4">
            <a:extLst>
              <a:ext uri="{FF2B5EF4-FFF2-40B4-BE49-F238E27FC236}">
                <a16:creationId xmlns:a16="http://schemas.microsoft.com/office/drawing/2014/main" id="{228EAB01-098A-0941-9D15-A6E53929A19B}"/>
              </a:ext>
            </a:extLst>
          </p:cNvPr>
          <p:cNvSpPr txBox="1"/>
          <p:nvPr/>
        </p:nvSpPr>
        <p:spPr>
          <a:xfrm>
            <a:off x="7854265" y="1574648"/>
            <a:ext cx="695371" cy="31065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16012" marR="0" lvl="0" indent="0" defTabSz="160028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E" sz="9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5" name="Hexagon 4">
            <a:extLst>
              <a:ext uri="{FF2B5EF4-FFF2-40B4-BE49-F238E27FC236}">
                <a16:creationId xmlns:a16="http://schemas.microsoft.com/office/drawing/2014/main" id="{3470E9E4-6D02-814C-84E4-3CCE030286A3}"/>
              </a:ext>
            </a:extLst>
          </p:cNvPr>
          <p:cNvSpPr txBox="1"/>
          <p:nvPr/>
        </p:nvSpPr>
        <p:spPr>
          <a:xfrm>
            <a:off x="8618444" y="1574648"/>
            <a:ext cx="695371" cy="31065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16012" marR="0" lvl="0" indent="0" defTabSz="160028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E" sz="9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6" name="Hexagon 4">
            <a:extLst>
              <a:ext uri="{FF2B5EF4-FFF2-40B4-BE49-F238E27FC236}">
                <a16:creationId xmlns:a16="http://schemas.microsoft.com/office/drawing/2014/main" id="{FBDD5B50-8078-1A4B-860E-9851FC25399C}"/>
              </a:ext>
            </a:extLst>
          </p:cNvPr>
          <p:cNvSpPr txBox="1"/>
          <p:nvPr/>
        </p:nvSpPr>
        <p:spPr>
          <a:xfrm>
            <a:off x="9392048" y="1574648"/>
            <a:ext cx="695371" cy="31065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16012" marR="0" lvl="0" indent="0" defTabSz="160028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E" sz="9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7" name="Hexagon 4">
            <a:extLst>
              <a:ext uri="{FF2B5EF4-FFF2-40B4-BE49-F238E27FC236}">
                <a16:creationId xmlns:a16="http://schemas.microsoft.com/office/drawing/2014/main" id="{E20D079D-4FE9-B54D-9394-83464A71DE9F}"/>
              </a:ext>
            </a:extLst>
          </p:cNvPr>
          <p:cNvSpPr txBox="1"/>
          <p:nvPr/>
        </p:nvSpPr>
        <p:spPr>
          <a:xfrm>
            <a:off x="10165652" y="1574648"/>
            <a:ext cx="695371" cy="31065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16012" marR="0" lvl="0" indent="0" defTabSz="160028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E" sz="9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8" name="Hexagon 4">
            <a:extLst>
              <a:ext uri="{FF2B5EF4-FFF2-40B4-BE49-F238E27FC236}">
                <a16:creationId xmlns:a16="http://schemas.microsoft.com/office/drawing/2014/main" id="{01947F1F-C29D-684F-9357-6AF9911121B2}"/>
              </a:ext>
            </a:extLst>
          </p:cNvPr>
          <p:cNvSpPr txBox="1"/>
          <p:nvPr/>
        </p:nvSpPr>
        <p:spPr>
          <a:xfrm>
            <a:off x="10910975" y="1574648"/>
            <a:ext cx="695371" cy="31065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16012" marR="0" lvl="0" indent="0" defTabSz="160028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E" sz="9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C804055E-B7AF-C447-85B3-305D214F79D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854265" y="1630326"/>
            <a:ext cx="693044" cy="196309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0" indent="0" algn="ctr">
              <a:buNone/>
              <a:defRPr sz="900" b="1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B1FE70B0-DB56-FE41-9C0C-8D082AD0EB8C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619809" y="1630326"/>
            <a:ext cx="688731" cy="196309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0" indent="0" algn="ctr">
              <a:buNone/>
              <a:defRPr sz="900" b="1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6E37D790-81D9-FC48-8445-8E69889CB85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392614" y="1630326"/>
            <a:ext cx="684248" cy="196309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0" indent="0" algn="ctr">
              <a:buNone/>
              <a:defRPr sz="900" b="1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92" name="Text Placeholder 2">
            <a:extLst>
              <a:ext uri="{FF2B5EF4-FFF2-40B4-BE49-F238E27FC236}">
                <a16:creationId xmlns:a16="http://schemas.microsoft.com/office/drawing/2014/main" id="{C27A2242-D45A-7049-80EF-224964E9FB3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72784" y="1630326"/>
            <a:ext cx="684248" cy="196309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0" indent="0" algn="ctr">
              <a:buNone/>
              <a:defRPr sz="900" b="1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93" name="Text Placeholder 2">
            <a:extLst>
              <a:ext uri="{FF2B5EF4-FFF2-40B4-BE49-F238E27FC236}">
                <a16:creationId xmlns:a16="http://schemas.microsoft.com/office/drawing/2014/main" id="{E760A492-FC45-204F-95E2-C4AF62591DAB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919769" y="1630326"/>
            <a:ext cx="684248" cy="196309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0" indent="0" algn="ctr">
              <a:buNone/>
              <a:defRPr sz="900" b="1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94" name="Hexagon 4">
            <a:extLst>
              <a:ext uri="{FF2B5EF4-FFF2-40B4-BE49-F238E27FC236}">
                <a16:creationId xmlns:a16="http://schemas.microsoft.com/office/drawing/2014/main" id="{41D3BEC6-417F-4748-B2B0-49F936F963C0}"/>
              </a:ext>
            </a:extLst>
          </p:cNvPr>
          <p:cNvSpPr txBox="1"/>
          <p:nvPr userDrawn="1"/>
        </p:nvSpPr>
        <p:spPr>
          <a:xfrm>
            <a:off x="4588556" y="1929069"/>
            <a:ext cx="3196903" cy="2050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16012" marR="0" lvl="0" indent="0" defTabSz="160028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E" sz="9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4" name="Hexagon 4">
            <a:extLst>
              <a:ext uri="{FF2B5EF4-FFF2-40B4-BE49-F238E27FC236}">
                <a16:creationId xmlns:a16="http://schemas.microsoft.com/office/drawing/2014/main" id="{533E0A16-41E5-2341-BF69-7D835584D4B5}"/>
              </a:ext>
            </a:extLst>
          </p:cNvPr>
          <p:cNvSpPr txBox="1"/>
          <p:nvPr/>
        </p:nvSpPr>
        <p:spPr>
          <a:xfrm>
            <a:off x="4588556" y="2177162"/>
            <a:ext cx="3196903" cy="2050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16012" marR="0" lvl="0" indent="0" defTabSz="160028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E" sz="9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0" name="Hexagon 4">
            <a:extLst>
              <a:ext uri="{FF2B5EF4-FFF2-40B4-BE49-F238E27FC236}">
                <a16:creationId xmlns:a16="http://schemas.microsoft.com/office/drawing/2014/main" id="{EBD1F527-071B-064B-8AFD-E04B70322F45}"/>
              </a:ext>
            </a:extLst>
          </p:cNvPr>
          <p:cNvSpPr txBox="1"/>
          <p:nvPr userDrawn="1"/>
        </p:nvSpPr>
        <p:spPr>
          <a:xfrm>
            <a:off x="4588556" y="2425255"/>
            <a:ext cx="3196903" cy="2050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16012" marR="0" lvl="0" indent="0" defTabSz="160028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E" sz="9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6" name="Hexagon 4">
            <a:extLst>
              <a:ext uri="{FF2B5EF4-FFF2-40B4-BE49-F238E27FC236}">
                <a16:creationId xmlns:a16="http://schemas.microsoft.com/office/drawing/2014/main" id="{9D6417A9-DE78-2F48-AFCE-B79AAB6E7AB4}"/>
              </a:ext>
            </a:extLst>
          </p:cNvPr>
          <p:cNvSpPr txBox="1"/>
          <p:nvPr/>
        </p:nvSpPr>
        <p:spPr>
          <a:xfrm>
            <a:off x="4588556" y="2673348"/>
            <a:ext cx="3196903" cy="2050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16012" marR="0" lvl="0" indent="0" defTabSz="160028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E" sz="9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2" name="Hexagon 4">
            <a:extLst>
              <a:ext uri="{FF2B5EF4-FFF2-40B4-BE49-F238E27FC236}">
                <a16:creationId xmlns:a16="http://schemas.microsoft.com/office/drawing/2014/main" id="{79E01C65-A9DA-9D4B-BF03-429419C9CB29}"/>
              </a:ext>
            </a:extLst>
          </p:cNvPr>
          <p:cNvSpPr txBox="1"/>
          <p:nvPr userDrawn="1"/>
        </p:nvSpPr>
        <p:spPr>
          <a:xfrm>
            <a:off x="4588556" y="2921441"/>
            <a:ext cx="3196903" cy="2050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16012" marR="0" lvl="0" indent="0" defTabSz="160028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E" sz="9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8" name="Text Placeholder 2">
            <a:extLst>
              <a:ext uri="{FF2B5EF4-FFF2-40B4-BE49-F238E27FC236}">
                <a16:creationId xmlns:a16="http://schemas.microsoft.com/office/drawing/2014/main" id="{D73BFC7E-95A1-5A4E-90C8-7E292C27BA9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591111" y="1933576"/>
            <a:ext cx="3191172" cy="1968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  <a:lvl5pPr marL="0" indent="0" algn="ctr">
              <a:buNone/>
              <a:defRPr sz="900" b="0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159" name="Text Placeholder 2">
            <a:extLst>
              <a:ext uri="{FF2B5EF4-FFF2-40B4-BE49-F238E27FC236}">
                <a16:creationId xmlns:a16="http://schemas.microsoft.com/office/drawing/2014/main" id="{C08D102C-72F5-0F40-9131-87D3EE9EDD5E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591111" y="2183219"/>
            <a:ext cx="3191172" cy="196309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  <a:lvl5pPr marL="0" indent="0" algn="ctr">
              <a:buNone/>
              <a:defRPr sz="900" b="0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160" name="Text Placeholder 2">
            <a:extLst>
              <a:ext uri="{FF2B5EF4-FFF2-40B4-BE49-F238E27FC236}">
                <a16:creationId xmlns:a16="http://schemas.microsoft.com/office/drawing/2014/main" id="{5B2F3434-BB57-6B4D-90F2-F38A02B0B209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591111" y="2427399"/>
            <a:ext cx="3191172" cy="196309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  <a:lvl5pPr marL="0" indent="0" algn="ctr">
              <a:buNone/>
              <a:defRPr sz="900" b="0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161" name="Text Placeholder 2">
            <a:extLst>
              <a:ext uri="{FF2B5EF4-FFF2-40B4-BE49-F238E27FC236}">
                <a16:creationId xmlns:a16="http://schemas.microsoft.com/office/drawing/2014/main" id="{C92C0C96-3DEC-2C4D-8A9A-01CD2706C52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591111" y="2677929"/>
            <a:ext cx="3191172" cy="196309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  <a:lvl5pPr marL="0" indent="0" algn="ctr">
              <a:buNone/>
              <a:defRPr sz="900" b="0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162" name="Text Placeholder 2">
            <a:extLst>
              <a:ext uri="{FF2B5EF4-FFF2-40B4-BE49-F238E27FC236}">
                <a16:creationId xmlns:a16="http://schemas.microsoft.com/office/drawing/2014/main" id="{4A53FA2E-20B4-914E-BC06-A21E3BF6176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591111" y="2925284"/>
            <a:ext cx="3191172" cy="196309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  <a:lvl5pPr marL="0" indent="0" algn="ctr">
              <a:buNone/>
              <a:defRPr sz="900" b="0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166" name="Text Placeholder 10">
            <a:extLst>
              <a:ext uri="{FF2B5EF4-FFF2-40B4-BE49-F238E27FC236}">
                <a16:creationId xmlns:a16="http://schemas.microsoft.com/office/drawing/2014/main" id="{19FAB4C8-B47A-4FBB-9D96-C1BA95C5D137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7855633" y="1936446"/>
            <a:ext cx="691676" cy="197642"/>
          </a:xfrm>
          <a:solidFill>
            <a:srgbClr val="BFBFBF"/>
          </a:solidFill>
        </p:spPr>
        <p:txBody>
          <a:bodyPr/>
          <a:lstStyle>
            <a:lvl1pPr marL="6350" indent="0"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7" name="Text Placeholder 10">
            <a:extLst>
              <a:ext uri="{FF2B5EF4-FFF2-40B4-BE49-F238E27FC236}">
                <a16:creationId xmlns:a16="http://schemas.microsoft.com/office/drawing/2014/main" id="{283BF699-9E77-4BB0-AF73-A531BB39B92B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8619810" y="1936446"/>
            <a:ext cx="691676" cy="197642"/>
          </a:xfrm>
          <a:solidFill>
            <a:srgbClr val="BFBFBF"/>
          </a:solidFill>
        </p:spPr>
        <p:txBody>
          <a:bodyPr/>
          <a:lstStyle>
            <a:lvl1pPr marL="6350" indent="0"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8" name="Text Placeholder 10">
            <a:extLst>
              <a:ext uri="{FF2B5EF4-FFF2-40B4-BE49-F238E27FC236}">
                <a16:creationId xmlns:a16="http://schemas.microsoft.com/office/drawing/2014/main" id="{F1873FFE-9A45-4F6F-9CB1-7AB278EB83ED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9385355" y="1936446"/>
            <a:ext cx="691676" cy="197642"/>
          </a:xfrm>
          <a:solidFill>
            <a:srgbClr val="BFBFBF"/>
          </a:solidFill>
        </p:spPr>
        <p:txBody>
          <a:bodyPr/>
          <a:lstStyle>
            <a:lvl1pPr marL="6350" indent="0"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9" name="Text Placeholder 10">
            <a:extLst>
              <a:ext uri="{FF2B5EF4-FFF2-40B4-BE49-F238E27FC236}">
                <a16:creationId xmlns:a16="http://schemas.microsoft.com/office/drawing/2014/main" id="{E685A2B6-7444-49B0-9E7A-BA0D3D3E93C0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10150900" y="1936446"/>
            <a:ext cx="691676" cy="197642"/>
          </a:xfrm>
          <a:solidFill>
            <a:srgbClr val="BFBFBF"/>
          </a:solidFill>
        </p:spPr>
        <p:txBody>
          <a:bodyPr/>
          <a:lstStyle>
            <a:lvl1pPr marL="6350" indent="0"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0" name="Text Placeholder 10">
            <a:extLst>
              <a:ext uri="{FF2B5EF4-FFF2-40B4-BE49-F238E27FC236}">
                <a16:creationId xmlns:a16="http://schemas.microsoft.com/office/drawing/2014/main" id="{FAA80504-5196-4C11-AD2C-CBA4EC0D6628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>
          <a:xfrm>
            <a:off x="10916446" y="1936446"/>
            <a:ext cx="691676" cy="197642"/>
          </a:xfrm>
          <a:solidFill>
            <a:srgbClr val="BFBFBF"/>
          </a:solidFill>
        </p:spPr>
        <p:txBody>
          <a:bodyPr/>
          <a:lstStyle>
            <a:lvl1pPr marL="6350" indent="0"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1" name="Text Placeholder 10">
            <a:extLst>
              <a:ext uri="{FF2B5EF4-FFF2-40B4-BE49-F238E27FC236}">
                <a16:creationId xmlns:a16="http://schemas.microsoft.com/office/drawing/2014/main" id="{BFC06C83-3D47-4705-8C09-A5A536EF740F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855633" y="2184539"/>
            <a:ext cx="691676" cy="197642"/>
          </a:xfrm>
          <a:solidFill>
            <a:srgbClr val="BFBFBF"/>
          </a:solidFill>
        </p:spPr>
        <p:txBody>
          <a:bodyPr/>
          <a:lstStyle>
            <a:lvl1pPr marL="6350" indent="0"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2" name="Text Placeholder 10">
            <a:extLst>
              <a:ext uri="{FF2B5EF4-FFF2-40B4-BE49-F238E27FC236}">
                <a16:creationId xmlns:a16="http://schemas.microsoft.com/office/drawing/2014/main" id="{0F92086C-8E67-481F-9DD6-7D550B05966F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8619810" y="2184539"/>
            <a:ext cx="691676" cy="197642"/>
          </a:xfrm>
          <a:solidFill>
            <a:srgbClr val="BFBFBF"/>
          </a:solidFill>
        </p:spPr>
        <p:txBody>
          <a:bodyPr/>
          <a:lstStyle>
            <a:lvl1pPr marL="6350" indent="0"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3" name="Text Placeholder 10">
            <a:extLst>
              <a:ext uri="{FF2B5EF4-FFF2-40B4-BE49-F238E27FC236}">
                <a16:creationId xmlns:a16="http://schemas.microsoft.com/office/drawing/2014/main" id="{F731D521-2546-4481-8491-F37EDED371E4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9385355" y="2184539"/>
            <a:ext cx="691676" cy="197642"/>
          </a:xfrm>
          <a:solidFill>
            <a:srgbClr val="BFBFBF"/>
          </a:solidFill>
        </p:spPr>
        <p:txBody>
          <a:bodyPr/>
          <a:lstStyle>
            <a:lvl1pPr marL="6350" indent="0"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4" name="Text Placeholder 10">
            <a:extLst>
              <a:ext uri="{FF2B5EF4-FFF2-40B4-BE49-F238E27FC236}">
                <a16:creationId xmlns:a16="http://schemas.microsoft.com/office/drawing/2014/main" id="{CB53C832-1B3B-466A-899C-9344D774F796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10150900" y="2184539"/>
            <a:ext cx="691676" cy="197642"/>
          </a:xfrm>
          <a:solidFill>
            <a:srgbClr val="BFBFBF"/>
          </a:solidFill>
        </p:spPr>
        <p:txBody>
          <a:bodyPr/>
          <a:lstStyle>
            <a:lvl1pPr marL="6350" indent="0"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5" name="Text Placeholder 10">
            <a:extLst>
              <a:ext uri="{FF2B5EF4-FFF2-40B4-BE49-F238E27FC236}">
                <a16:creationId xmlns:a16="http://schemas.microsoft.com/office/drawing/2014/main" id="{F8B836FC-98CF-4BE0-ABBB-EFAD8E6AC14B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10916446" y="2184539"/>
            <a:ext cx="691676" cy="197642"/>
          </a:xfrm>
          <a:solidFill>
            <a:srgbClr val="BFBFBF"/>
          </a:solidFill>
        </p:spPr>
        <p:txBody>
          <a:bodyPr/>
          <a:lstStyle>
            <a:lvl1pPr marL="6350" indent="0"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6" name="Text Placeholder 10">
            <a:extLst>
              <a:ext uri="{FF2B5EF4-FFF2-40B4-BE49-F238E27FC236}">
                <a16:creationId xmlns:a16="http://schemas.microsoft.com/office/drawing/2014/main" id="{6DD5A8C1-F426-47B1-91CC-2F26DB66E9B1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7855633" y="2432632"/>
            <a:ext cx="691676" cy="197642"/>
          </a:xfrm>
          <a:solidFill>
            <a:srgbClr val="BFBFBF"/>
          </a:solidFill>
        </p:spPr>
        <p:txBody>
          <a:bodyPr/>
          <a:lstStyle>
            <a:lvl1pPr marL="6350" indent="0"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7" name="Text Placeholder 10">
            <a:extLst>
              <a:ext uri="{FF2B5EF4-FFF2-40B4-BE49-F238E27FC236}">
                <a16:creationId xmlns:a16="http://schemas.microsoft.com/office/drawing/2014/main" id="{5014F920-D63C-424A-AA58-1B41150C2549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8619810" y="2432632"/>
            <a:ext cx="691676" cy="197642"/>
          </a:xfrm>
          <a:solidFill>
            <a:srgbClr val="BFBFBF"/>
          </a:solidFill>
        </p:spPr>
        <p:txBody>
          <a:bodyPr/>
          <a:lstStyle>
            <a:lvl1pPr marL="6350" indent="0"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8" name="Text Placeholder 10">
            <a:extLst>
              <a:ext uri="{FF2B5EF4-FFF2-40B4-BE49-F238E27FC236}">
                <a16:creationId xmlns:a16="http://schemas.microsoft.com/office/drawing/2014/main" id="{6375740D-C698-459A-9637-DB55B23714BB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9385355" y="2432632"/>
            <a:ext cx="691676" cy="197642"/>
          </a:xfrm>
          <a:solidFill>
            <a:srgbClr val="BFBFBF"/>
          </a:solidFill>
        </p:spPr>
        <p:txBody>
          <a:bodyPr/>
          <a:lstStyle>
            <a:lvl1pPr marL="6350" indent="0"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9" name="Text Placeholder 10">
            <a:extLst>
              <a:ext uri="{FF2B5EF4-FFF2-40B4-BE49-F238E27FC236}">
                <a16:creationId xmlns:a16="http://schemas.microsoft.com/office/drawing/2014/main" id="{5C3781FC-3EDA-48F2-A60E-D7F0322C5E2F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10150900" y="2432632"/>
            <a:ext cx="691676" cy="197642"/>
          </a:xfrm>
          <a:solidFill>
            <a:srgbClr val="BFBFBF"/>
          </a:solidFill>
        </p:spPr>
        <p:txBody>
          <a:bodyPr/>
          <a:lstStyle>
            <a:lvl1pPr marL="6350" indent="0"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0" name="Text Placeholder 10">
            <a:extLst>
              <a:ext uri="{FF2B5EF4-FFF2-40B4-BE49-F238E27FC236}">
                <a16:creationId xmlns:a16="http://schemas.microsoft.com/office/drawing/2014/main" id="{10F86215-C75E-4B4C-B0E4-BB78B4E87A5A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10916446" y="2432632"/>
            <a:ext cx="691676" cy="197642"/>
          </a:xfrm>
          <a:solidFill>
            <a:srgbClr val="BFBFBF"/>
          </a:solidFill>
        </p:spPr>
        <p:txBody>
          <a:bodyPr/>
          <a:lstStyle>
            <a:lvl1pPr marL="6350" indent="0"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1" name="Text Placeholder 10">
            <a:extLst>
              <a:ext uri="{FF2B5EF4-FFF2-40B4-BE49-F238E27FC236}">
                <a16:creationId xmlns:a16="http://schemas.microsoft.com/office/drawing/2014/main" id="{379E8E93-AF92-4AFF-BB98-8BAED4D76209}"/>
              </a:ext>
            </a:extLst>
          </p:cNvPr>
          <p:cNvSpPr>
            <a:spLocks noGrp="1"/>
          </p:cNvSpPr>
          <p:nvPr>
            <p:ph type="body" sz="quarter" idx="82"/>
          </p:nvPr>
        </p:nvSpPr>
        <p:spPr>
          <a:xfrm>
            <a:off x="7855633" y="2680725"/>
            <a:ext cx="691676" cy="197642"/>
          </a:xfrm>
          <a:solidFill>
            <a:srgbClr val="BFBFBF"/>
          </a:solidFill>
        </p:spPr>
        <p:txBody>
          <a:bodyPr/>
          <a:lstStyle>
            <a:lvl1pPr marL="6350" indent="0"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2" name="Text Placeholder 10">
            <a:extLst>
              <a:ext uri="{FF2B5EF4-FFF2-40B4-BE49-F238E27FC236}">
                <a16:creationId xmlns:a16="http://schemas.microsoft.com/office/drawing/2014/main" id="{4E654DEE-73DB-4961-B0FA-D08856EC0B7E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8619810" y="2680725"/>
            <a:ext cx="691676" cy="197642"/>
          </a:xfrm>
          <a:solidFill>
            <a:srgbClr val="BFBFBF"/>
          </a:solidFill>
        </p:spPr>
        <p:txBody>
          <a:bodyPr/>
          <a:lstStyle>
            <a:lvl1pPr marL="6350" indent="0"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3" name="Text Placeholder 10">
            <a:extLst>
              <a:ext uri="{FF2B5EF4-FFF2-40B4-BE49-F238E27FC236}">
                <a16:creationId xmlns:a16="http://schemas.microsoft.com/office/drawing/2014/main" id="{ADD398EC-A8CD-4638-BE91-02A0A1C34DEA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9385355" y="2680725"/>
            <a:ext cx="691676" cy="197642"/>
          </a:xfrm>
          <a:solidFill>
            <a:srgbClr val="BFBFBF"/>
          </a:solidFill>
        </p:spPr>
        <p:txBody>
          <a:bodyPr/>
          <a:lstStyle>
            <a:lvl1pPr marL="6350" indent="0"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4" name="Text Placeholder 10">
            <a:extLst>
              <a:ext uri="{FF2B5EF4-FFF2-40B4-BE49-F238E27FC236}">
                <a16:creationId xmlns:a16="http://schemas.microsoft.com/office/drawing/2014/main" id="{33D4C528-5342-444B-B5B4-09A3D2005634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10150900" y="2680725"/>
            <a:ext cx="691676" cy="197642"/>
          </a:xfrm>
          <a:solidFill>
            <a:srgbClr val="BFBFBF"/>
          </a:solidFill>
        </p:spPr>
        <p:txBody>
          <a:bodyPr/>
          <a:lstStyle>
            <a:lvl1pPr marL="6350" indent="0"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5" name="Text Placeholder 10">
            <a:extLst>
              <a:ext uri="{FF2B5EF4-FFF2-40B4-BE49-F238E27FC236}">
                <a16:creationId xmlns:a16="http://schemas.microsoft.com/office/drawing/2014/main" id="{D7A78631-B8B0-44A3-A9EB-1267DF196F70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10916446" y="2680725"/>
            <a:ext cx="691676" cy="197642"/>
          </a:xfrm>
          <a:solidFill>
            <a:srgbClr val="BFBFBF"/>
          </a:solidFill>
        </p:spPr>
        <p:txBody>
          <a:bodyPr/>
          <a:lstStyle>
            <a:lvl1pPr marL="6350" indent="0"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6" name="Text Placeholder 10">
            <a:extLst>
              <a:ext uri="{FF2B5EF4-FFF2-40B4-BE49-F238E27FC236}">
                <a16:creationId xmlns:a16="http://schemas.microsoft.com/office/drawing/2014/main" id="{069284EB-9C9F-40ED-BCFF-E18E03CDDFAE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7855633" y="2928818"/>
            <a:ext cx="691676" cy="197642"/>
          </a:xfrm>
          <a:solidFill>
            <a:srgbClr val="BFBFBF"/>
          </a:solidFill>
        </p:spPr>
        <p:txBody>
          <a:bodyPr/>
          <a:lstStyle>
            <a:lvl1pPr marL="6350" indent="0"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7" name="Text Placeholder 10">
            <a:extLst>
              <a:ext uri="{FF2B5EF4-FFF2-40B4-BE49-F238E27FC236}">
                <a16:creationId xmlns:a16="http://schemas.microsoft.com/office/drawing/2014/main" id="{22C4CB1E-7C9B-411A-BC92-F261169715A7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8619810" y="2928818"/>
            <a:ext cx="691676" cy="197642"/>
          </a:xfrm>
          <a:solidFill>
            <a:srgbClr val="BFBFBF"/>
          </a:solidFill>
        </p:spPr>
        <p:txBody>
          <a:bodyPr/>
          <a:lstStyle>
            <a:lvl1pPr marL="6350" indent="0"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8" name="Text Placeholder 10">
            <a:extLst>
              <a:ext uri="{FF2B5EF4-FFF2-40B4-BE49-F238E27FC236}">
                <a16:creationId xmlns:a16="http://schemas.microsoft.com/office/drawing/2014/main" id="{82A3829E-BBB0-4BB2-9D31-5EC57BEF3966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9385355" y="2928818"/>
            <a:ext cx="691676" cy="197642"/>
          </a:xfrm>
          <a:solidFill>
            <a:srgbClr val="BFBFBF"/>
          </a:solidFill>
        </p:spPr>
        <p:txBody>
          <a:bodyPr/>
          <a:lstStyle>
            <a:lvl1pPr marL="6350" indent="0"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9" name="Text Placeholder 10">
            <a:extLst>
              <a:ext uri="{FF2B5EF4-FFF2-40B4-BE49-F238E27FC236}">
                <a16:creationId xmlns:a16="http://schemas.microsoft.com/office/drawing/2014/main" id="{6BD4DDE0-FD3D-4F05-A104-0D3A850A427F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10150900" y="2928818"/>
            <a:ext cx="691676" cy="197642"/>
          </a:xfrm>
          <a:solidFill>
            <a:srgbClr val="BFBFBF"/>
          </a:solidFill>
        </p:spPr>
        <p:txBody>
          <a:bodyPr/>
          <a:lstStyle>
            <a:lvl1pPr marL="6350" indent="0"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0" name="Text Placeholder 10">
            <a:extLst>
              <a:ext uri="{FF2B5EF4-FFF2-40B4-BE49-F238E27FC236}">
                <a16:creationId xmlns:a16="http://schemas.microsoft.com/office/drawing/2014/main" id="{0B953B56-EADF-4D71-AAA4-6B1893E642A3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>
          <a:xfrm>
            <a:off x="10916446" y="2928818"/>
            <a:ext cx="691676" cy="197642"/>
          </a:xfrm>
          <a:solidFill>
            <a:srgbClr val="BFBFBF"/>
          </a:solidFill>
        </p:spPr>
        <p:txBody>
          <a:bodyPr/>
          <a:lstStyle>
            <a:lvl1pPr marL="6350" indent="0"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6E139C3E-C1C5-66B2-91A6-30522F9220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5325" y="642152"/>
            <a:ext cx="638964" cy="3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47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876582-5EFA-FE46-B39C-C7D03406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CA03-2087-403F-A53F-95670AF7618B}" type="datetime1">
              <a:rPr lang="en-IE" noProof="0" smtClean="0"/>
              <a:t>02/05/2025</a:t>
            </a:fld>
            <a:endParaRPr lang="en-IE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5AB9C6-0D53-1045-B850-1001C4A9B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46DC8-69B4-0545-B728-2A197CA2A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AEDB-52CF-426F-A782-5A64C4ED0067}" type="slidenum">
              <a:rPr lang="en-IE" noProof="0" smtClean="0"/>
              <a:t>‹#›</a:t>
            </a:fld>
            <a:endParaRPr lang="en-IE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DA51143-1A8A-A449-A200-8A54C9FC4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6" y="2561608"/>
            <a:ext cx="11269663" cy="1008061"/>
          </a:xfrm>
          <a:solidFill>
            <a:schemeClr val="bg1"/>
          </a:solidFill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IE" noProof="0"/>
              <a:t>Click to add headline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42BE9047-8D72-DBBD-1BB4-5962E718F34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41137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/>
              <a:t>Click to add affiliate logo if required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4B4159F-8760-D919-2618-BA13D187694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7942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/>
              <a:t>Click to add affiliate logo if required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AD74A9-C506-2F69-AFCC-30A654EE1A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5325" y="642152"/>
            <a:ext cx="638964" cy="3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8050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16">
            <a:extLst>
              <a:ext uri="{FF2B5EF4-FFF2-40B4-BE49-F238E27FC236}">
                <a16:creationId xmlns:a16="http://schemas.microsoft.com/office/drawing/2014/main" id="{04811A98-1911-4441-A502-515478CB0103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442914" y="1507858"/>
            <a:ext cx="5492186" cy="2549520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IE" noProof="0"/>
          </a:p>
        </p:txBody>
      </p:sp>
      <p:sp>
        <p:nvSpPr>
          <p:cNvPr id="24" name="Chart Placeholder 16">
            <a:extLst>
              <a:ext uri="{FF2B5EF4-FFF2-40B4-BE49-F238E27FC236}">
                <a16:creationId xmlns:a16="http://schemas.microsoft.com/office/drawing/2014/main" id="{C7445F04-84EA-1145-9F32-60DCB3B6AABF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6220395" y="1507858"/>
            <a:ext cx="5492186" cy="2549520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IE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3B64349-08E2-FA40-BBE5-377CE4B29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04815"/>
            <a:ext cx="6282378" cy="100806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IE" noProof="0"/>
              <a:t>Click to add headline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7F7F6C-5DC9-9440-BEE7-7BF1B38C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B9824-A55C-48EE-A095-E84BE7E9376D}" type="datetime1">
              <a:rPr lang="en-IE" noProof="0" smtClean="0"/>
              <a:t>02/05/2025</a:t>
            </a:fld>
            <a:endParaRPr lang="en-IE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5F522-8690-A947-94FA-77C5CDE2B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302CC5-7ABF-4C4B-A9EF-5299AFA33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AEDB-52CF-426F-A782-5A64C4ED0067}" type="slidenum">
              <a:rPr lang="en-IE" noProof="0" smtClean="0"/>
              <a:t>‹#›</a:t>
            </a:fld>
            <a:endParaRPr lang="en-IE" noProof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91EEE33-8364-41E8-A174-613ACA4DA40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2913" y="4184199"/>
            <a:ext cx="5492187" cy="199109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IE" noProof="0"/>
              <a:t>Click to add text</a:t>
            </a:r>
          </a:p>
          <a:p>
            <a:pPr lvl="1"/>
            <a:r>
              <a:rPr lang="en-IE" noProof="0"/>
              <a:t>Second level</a:t>
            </a:r>
          </a:p>
          <a:p>
            <a:pPr lvl="2"/>
            <a:r>
              <a:rPr lang="en-IE" noProof="0"/>
              <a:t>Third level</a:t>
            </a:r>
          </a:p>
          <a:p>
            <a:pPr lvl="3"/>
            <a:r>
              <a:rPr lang="en-IE" noProof="0"/>
              <a:t>Fourth level</a:t>
            </a:r>
          </a:p>
          <a:p>
            <a:pPr lvl="4"/>
            <a:r>
              <a:rPr lang="en-IE" noProof="0"/>
              <a:t>Fifth level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CDAE6BB4-EFE0-45AB-A32D-54F6733DCEF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20395" y="4184199"/>
            <a:ext cx="5492185" cy="199109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IE" noProof="0"/>
              <a:t>Click to add text</a:t>
            </a:r>
          </a:p>
          <a:p>
            <a:pPr lvl="1"/>
            <a:r>
              <a:rPr lang="en-IE" noProof="0"/>
              <a:t>Second level</a:t>
            </a:r>
          </a:p>
          <a:p>
            <a:pPr lvl="2"/>
            <a:r>
              <a:rPr lang="en-IE" noProof="0"/>
              <a:t>Third level</a:t>
            </a:r>
          </a:p>
          <a:p>
            <a:pPr lvl="3"/>
            <a:r>
              <a:rPr lang="en-IE" noProof="0"/>
              <a:t>Fourth level</a:t>
            </a:r>
          </a:p>
          <a:p>
            <a:pPr lvl="4"/>
            <a:r>
              <a:rPr lang="en-IE" noProof="0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78ACCD4-2E99-41C8-9A54-CD21D9F05E64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6218260" y="3704594"/>
            <a:ext cx="2091847" cy="353659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marL="108000" indent="0">
              <a:buNone/>
            </a:pPr>
            <a:r>
              <a:rPr lang="en-IE" sz="800" b="1" i="0">
                <a:solidFill>
                  <a:schemeClr val="tx2"/>
                </a:solidFill>
                <a:effectLst/>
                <a:latin typeface="+mn-lt"/>
              </a:rPr>
              <a:t>Figure A1 </a:t>
            </a:r>
            <a:r>
              <a:rPr lang="en-IE" sz="800">
                <a:solidFill>
                  <a:schemeClr val="tx2"/>
                </a:solidFill>
                <a:latin typeface="+mn-lt"/>
              </a:rPr>
              <a:t>Lorem ipsum </a:t>
            </a:r>
            <a:r>
              <a:rPr lang="en-IE" sz="800" err="1">
                <a:solidFill>
                  <a:schemeClr val="tx2"/>
                </a:solidFill>
                <a:latin typeface="+mn-lt"/>
              </a:rPr>
              <a:t>dolor</a:t>
            </a:r>
            <a:r>
              <a:rPr lang="en-IE" sz="800">
                <a:solidFill>
                  <a:schemeClr val="tx2"/>
                </a:solidFill>
                <a:latin typeface="+mn-lt"/>
              </a:rPr>
              <a:t>, 2000.</a:t>
            </a:r>
            <a:endParaRPr lang="en-IE" sz="800" b="0" i="0">
              <a:solidFill>
                <a:schemeClr val="tx2"/>
              </a:solidFill>
              <a:effectLst/>
              <a:latin typeface="+mn-lt"/>
            </a:endParaRP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853A6FD1-3D39-9203-67DA-145FE086E8B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41137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/>
              <a:t>Click to add affiliate logo if required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82E0B3ED-E98B-0378-0A6B-988C42B58EA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7942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/>
              <a:t>Click to add affiliate logo if required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D620557-64BA-690D-86FE-24733ED796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5325" y="642152"/>
            <a:ext cx="638964" cy="3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446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5">
            <a:extLst>
              <a:ext uri="{FF2B5EF4-FFF2-40B4-BE49-F238E27FC236}">
                <a16:creationId xmlns:a16="http://schemas.microsoft.com/office/drawing/2014/main" id="{AC608C4F-B161-374C-B7CC-C9B42444B5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4321" y="704117"/>
            <a:ext cx="6360969" cy="538231"/>
          </a:xfrm>
        </p:spPr>
        <p:txBody>
          <a:bodyPr>
            <a:noAutofit/>
          </a:bodyPr>
          <a:lstStyle>
            <a:lvl1pPr marL="6351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en-IE" noProof="0"/>
              <a:t>Click to add title</a:t>
            </a:r>
          </a:p>
        </p:txBody>
      </p:sp>
      <p:graphicFrame>
        <p:nvGraphicFramePr>
          <p:cNvPr id="95" name="Table 51">
            <a:extLst>
              <a:ext uri="{FF2B5EF4-FFF2-40B4-BE49-F238E27FC236}">
                <a16:creationId xmlns:a16="http://schemas.microsoft.com/office/drawing/2014/main" id="{139BE143-74BD-4E2C-96A2-20CC7EC5D2B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43309037"/>
              </p:ext>
            </p:extLst>
          </p:nvPr>
        </p:nvGraphicFramePr>
        <p:xfrm>
          <a:off x="454442" y="1315794"/>
          <a:ext cx="11274383" cy="50083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7783">
                  <a:extLst>
                    <a:ext uri="{9D8B030D-6E8A-4147-A177-3AD203B41FA5}">
                      <a16:colId xmlns:a16="http://schemas.microsoft.com/office/drawing/2014/main" val="1455362644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871145249"/>
                    </a:ext>
                  </a:extLst>
                </a:gridCol>
                <a:gridCol w="2120265">
                  <a:extLst>
                    <a:ext uri="{9D8B030D-6E8A-4147-A177-3AD203B41FA5}">
                      <a16:colId xmlns:a16="http://schemas.microsoft.com/office/drawing/2014/main" val="190272971"/>
                    </a:ext>
                  </a:extLst>
                </a:gridCol>
                <a:gridCol w="2099310">
                  <a:extLst>
                    <a:ext uri="{9D8B030D-6E8A-4147-A177-3AD203B41FA5}">
                      <a16:colId xmlns:a16="http://schemas.microsoft.com/office/drawing/2014/main" val="1225921833"/>
                    </a:ext>
                  </a:extLst>
                </a:gridCol>
                <a:gridCol w="2031965">
                  <a:extLst>
                    <a:ext uri="{9D8B030D-6E8A-4147-A177-3AD203B41FA5}">
                      <a16:colId xmlns:a16="http://schemas.microsoft.com/office/drawing/2014/main" val="2700237895"/>
                    </a:ext>
                  </a:extLst>
                </a:gridCol>
                <a:gridCol w="97400">
                  <a:extLst>
                    <a:ext uri="{9D8B030D-6E8A-4147-A177-3AD203B41FA5}">
                      <a16:colId xmlns:a16="http://schemas.microsoft.com/office/drawing/2014/main" val="560620649"/>
                    </a:ext>
                  </a:extLst>
                </a:gridCol>
                <a:gridCol w="2074710">
                  <a:extLst>
                    <a:ext uri="{9D8B030D-6E8A-4147-A177-3AD203B41FA5}">
                      <a16:colId xmlns:a16="http://schemas.microsoft.com/office/drawing/2014/main" val="4100467475"/>
                    </a:ext>
                  </a:extLst>
                </a:gridCol>
              </a:tblGrid>
              <a:tr h="284083">
                <a:tc>
                  <a:txBody>
                    <a:bodyPr/>
                    <a:lstStyle/>
                    <a:p>
                      <a:pPr marL="7200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Project Workstream</a:t>
                      </a:r>
                      <a:endParaRPr lang="en-IE" sz="900" b="1" u="none" strike="noStrike" kern="120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0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RAG</a:t>
                      </a:r>
                      <a:endParaRPr lang="en-IE" sz="9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2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Jan/22 – Week 1</a:t>
                      </a:r>
                      <a:endParaRPr lang="en-IE" sz="9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2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Jan/22 – Week 2</a:t>
                      </a:r>
                    </a:p>
                  </a:txBody>
                  <a:tcPr marL="72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Jan/22 –Week 3</a:t>
                      </a:r>
                    </a:p>
                  </a:txBody>
                  <a:tcPr marL="72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4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Jan/22 –Week 4</a:t>
                      </a:r>
                      <a:endParaRPr kumimoji="0" lang="en-IE" sz="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2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E" sz="9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2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48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955535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900" b="0" i="0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8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647237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>
                        <a:solidFill>
                          <a:srgbClr val="D14600"/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376382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>
                        <a:solidFill>
                          <a:srgbClr val="D14600"/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8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06414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79323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8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098213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018386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8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341997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228827"/>
                  </a:ext>
                </a:extLst>
              </a:tr>
              <a:tr h="364525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8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5162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36000" marR="36000" marT="3600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0" i="0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36000" marT="3600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36000" marR="36000" marT="3600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9562653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860636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694508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159228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911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36000" marR="3600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0" i="0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3600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36000" marR="3600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36000" marR="3600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7995203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B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7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7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B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612132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B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2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1444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0" i="0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0" marR="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5597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9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9C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53486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9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335863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9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9C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394153"/>
                  </a:ext>
                </a:extLst>
              </a:tr>
            </a:tbl>
          </a:graphicData>
        </a:graphic>
      </p:graphicFrame>
      <p:sp>
        <p:nvSpPr>
          <p:cNvPr id="260" name="Text Placeholder 2">
            <a:extLst>
              <a:ext uri="{FF2B5EF4-FFF2-40B4-BE49-F238E27FC236}">
                <a16:creationId xmlns:a16="http://schemas.microsoft.com/office/drawing/2014/main" id="{15E554E1-3E4E-4280-AB0B-DD2144957E3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76107" y="1622370"/>
            <a:ext cx="2053579" cy="195964"/>
          </a:xfrm>
        </p:spPr>
        <p:txBody>
          <a:bodyPr anchor="ctr" anchorCtr="0"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61" name="Text Placeholder 2">
            <a:extLst>
              <a:ext uri="{FF2B5EF4-FFF2-40B4-BE49-F238E27FC236}">
                <a16:creationId xmlns:a16="http://schemas.microsoft.com/office/drawing/2014/main" id="{7729BA81-8DB7-4603-A862-4C5522983F5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76107" y="1868601"/>
            <a:ext cx="2053579" cy="195964"/>
          </a:xfrm>
        </p:spPr>
        <p:txBody>
          <a:bodyPr anchor="ctr" anchorCtr="0"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62" name="Text Placeholder 2">
            <a:extLst>
              <a:ext uri="{FF2B5EF4-FFF2-40B4-BE49-F238E27FC236}">
                <a16:creationId xmlns:a16="http://schemas.microsoft.com/office/drawing/2014/main" id="{1D28357D-C1D2-4D29-8E40-0E481C5E920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76107" y="2102438"/>
            <a:ext cx="2053579" cy="195964"/>
          </a:xfrm>
        </p:spPr>
        <p:txBody>
          <a:bodyPr anchor="ctr" anchorCtr="0"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63" name="Text Placeholder 2">
            <a:extLst>
              <a:ext uri="{FF2B5EF4-FFF2-40B4-BE49-F238E27FC236}">
                <a16:creationId xmlns:a16="http://schemas.microsoft.com/office/drawing/2014/main" id="{7C730F23-501E-4606-AFF2-10A6E3558D5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76107" y="2340069"/>
            <a:ext cx="2053579" cy="195964"/>
          </a:xfrm>
        </p:spPr>
        <p:txBody>
          <a:bodyPr anchor="ctr" anchorCtr="0"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64" name="Text Placeholder 2">
            <a:extLst>
              <a:ext uri="{FF2B5EF4-FFF2-40B4-BE49-F238E27FC236}">
                <a16:creationId xmlns:a16="http://schemas.microsoft.com/office/drawing/2014/main" id="{FBD43A5C-EBBC-429E-851F-B80F5B97DF5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76107" y="2573624"/>
            <a:ext cx="2053579" cy="195964"/>
          </a:xfrm>
        </p:spPr>
        <p:txBody>
          <a:bodyPr anchor="ctr" anchorCtr="0"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65" name="Text Placeholder 2">
            <a:extLst>
              <a:ext uri="{FF2B5EF4-FFF2-40B4-BE49-F238E27FC236}">
                <a16:creationId xmlns:a16="http://schemas.microsoft.com/office/drawing/2014/main" id="{50D6014C-54DC-4561-95E5-9B3E0624C07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76107" y="2807179"/>
            <a:ext cx="2053579" cy="195964"/>
          </a:xfrm>
        </p:spPr>
        <p:txBody>
          <a:bodyPr anchor="ctr" anchorCtr="0"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66" name="Text Placeholder 2">
            <a:extLst>
              <a:ext uri="{FF2B5EF4-FFF2-40B4-BE49-F238E27FC236}">
                <a16:creationId xmlns:a16="http://schemas.microsoft.com/office/drawing/2014/main" id="{74E43D6B-F6F8-40A1-9D1B-7B2359D454C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76107" y="3047082"/>
            <a:ext cx="2053579" cy="195964"/>
          </a:xfrm>
        </p:spPr>
        <p:txBody>
          <a:bodyPr anchor="ctr" anchorCtr="0"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67" name="Text Placeholder 2">
            <a:extLst>
              <a:ext uri="{FF2B5EF4-FFF2-40B4-BE49-F238E27FC236}">
                <a16:creationId xmlns:a16="http://schemas.microsoft.com/office/drawing/2014/main" id="{4FCBBA02-C9EA-4F33-87AD-63C98F98768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76107" y="3278999"/>
            <a:ext cx="2053579" cy="195964"/>
          </a:xfrm>
        </p:spPr>
        <p:txBody>
          <a:bodyPr anchor="ctr" anchorCtr="0"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68" name="Text Placeholder 2">
            <a:extLst>
              <a:ext uri="{FF2B5EF4-FFF2-40B4-BE49-F238E27FC236}">
                <a16:creationId xmlns:a16="http://schemas.microsoft.com/office/drawing/2014/main" id="{F160373A-62BE-40B5-9AD4-66B2CA294F3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76107" y="3531570"/>
            <a:ext cx="2053579" cy="195964"/>
          </a:xfrm>
        </p:spPr>
        <p:txBody>
          <a:bodyPr anchor="ctr" anchorCtr="0"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69" name="Text Placeholder 2">
            <a:extLst>
              <a:ext uri="{FF2B5EF4-FFF2-40B4-BE49-F238E27FC236}">
                <a16:creationId xmlns:a16="http://schemas.microsoft.com/office/drawing/2014/main" id="{26AA0E8D-B296-4C7D-91A6-4DFA65A43CA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76107" y="4114010"/>
            <a:ext cx="2053579" cy="195964"/>
          </a:xfrm>
        </p:spPr>
        <p:txBody>
          <a:bodyPr anchor="ctr" anchorCtr="0">
            <a:noAutofit/>
          </a:bodyPr>
          <a:lstStyle>
            <a:lvl1pPr marL="54000" indent="0" algn="l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tx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70" name="Text Placeholder 2">
            <a:extLst>
              <a:ext uri="{FF2B5EF4-FFF2-40B4-BE49-F238E27FC236}">
                <a16:creationId xmlns:a16="http://schemas.microsoft.com/office/drawing/2014/main" id="{9716BBD3-1D04-42F3-942E-5BA606B37D3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76107" y="4353913"/>
            <a:ext cx="2053579" cy="195964"/>
          </a:xfrm>
        </p:spPr>
        <p:txBody>
          <a:bodyPr anchor="ctr" anchorCtr="0">
            <a:noAutofit/>
          </a:bodyPr>
          <a:lstStyle>
            <a:lvl1pPr marL="54000" indent="0" algn="l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tx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71" name="Text Placeholder 2">
            <a:extLst>
              <a:ext uri="{FF2B5EF4-FFF2-40B4-BE49-F238E27FC236}">
                <a16:creationId xmlns:a16="http://schemas.microsoft.com/office/drawing/2014/main" id="{7EDE0E5F-0283-4785-9E4E-1349322F0BC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76107" y="4585830"/>
            <a:ext cx="2053579" cy="195964"/>
          </a:xfrm>
        </p:spPr>
        <p:txBody>
          <a:bodyPr anchor="ctr" anchorCtr="0">
            <a:noAutofit/>
          </a:bodyPr>
          <a:lstStyle>
            <a:lvl1pPr marL="54000" indent="0" algn="l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tx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72" name="Text Placeholder 2">
            <a:extLst>
              <a:ext uri="{FF2B5EF4-FFF2-40B4-BE49-F238E27FC236}">
                <a16:creationId xmlns:a16="http://schemas.microsoft.com/office/drawing/2014/main" id="{F4F0EA85-C37C-4411-806E-6CE6115A047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76107" y="4823161"/>
            <a:ext cx="2053579" cy="195964"/>
          </a:xfrm>
        </p:spPr>
        <p:txBody>
          <a:bodyPr anchor="ctr" anchorCtr="0">
            <a:noAutofit/>
          </a:bodyPr>
          <a:lstStyle>
            <a:lvl1pPr marL="54000" indent="0" algn="l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tx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73" name="Text Placeholder 2">
            <a:extLst>
              <a:ext uri="{FF2B5EF4-FFF2-40B4-BE49-F238E27FC236}">
                <a16:creationId xmlns:a16="http://schemas.microsoft.com/office/drawing/2014/main" id="{1834D159-09F1-41C7-932B-386FAECF293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76107" y="5116606"/>
            <a:ext cx="2053579" cy="195964"/>
          </a:xfrm>
        </p:spPr>
        <p:txBody>
          <a:bodyPr anchor="ctr" anchorCtr="0"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74" name="Text Placeholder 2">
            <a:extLst>
              <a:ext uri="{FF2B5EF4-FFF2-40B4-BE49-F238E27FC236}">
                <a16:creationId xmlns:a16="http://schemas.microsoft.com/office/drawing/2014/main" id="{6C417973-0949-4E1D-9765-DBB2054B3ED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76107" y="5347498"/>
            <a:ext cx="2053579" cy="195964"/>
          </a:xfrm>
        </p:spPr>
        <p:txBody>
          <a:bodyPr anchor="ctr" anchorCtr="0"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75" name="Text Placeholder 2">
            <a:extLst>
              <a:ext uri="{FF2B5EF4-FFF2-40B4-BE49-F238E27FC236}">
                <a16:creationId xmlns:a16="http://schemas.microsoft.com/office/drawing/2014/main" id="{02E87949-A621-4134-A8B1-3D78D0A24C3C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76107" y="5638522"/>
            <a:ext cx="2053579" cy="195964"/>
          </a:xfrm>
        </p:spPr>
        <p:txBody>
          <a:bodyPr anchor="ctr" anchorCtr="0"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76" name="Text Placeholder 2">
            <a:extLst>
              <a:ext uri="{FF2B5EF4-FFF2-40B4-BE49-F238E27FC236}">
                <a16:creationId xmlns:a16="http://schemas.microsoft.com/office/drawing/2014/main" id="{DA0F2337-95D1-424D-88E4-6F415C34140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76107" y="5873472"/>
            <a:ext cx="2053579" cy="195964"/>
          </a:xfrm>
        </p:spPr>
        <p:txBody>
          <a:bodyPr anchor="ctr" anchorCtr="0"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77" name="Text Placeholder 2">
            <a:extLst>
              <a:ext uri="{FF2B5EF4-FFF2-40B4-BE49-F238E27FC236}">
                <a16:creationId xmlns:a16="http://schemas.microsoft.com/office/drawing/2014/main" id="{17117DDD-1B2D-4909-900C-440879ABFB4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76107" y="6113888"/>
            <a:ext cx="2053579" cy="195964"/>
          </a:xfrm>
        </p:spPr>
        <p:txBody>
          <a:bodyPr anchor="ctr" anchorCtr="0"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80" name="Text Placeholder 2">
            <a:extLst>
              <a:ext uri="{FF2B5EF4-FFF2-40B4-BE49-F238E27FC236}">
                <a16:creationId xmlns:a16="http://schemas.microsoft.com/office/drawing/2014/main" id="{F45EA304-1723-4175-8F0D-1F2A7AC7542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326606" y="1608747"/>
            <a:ext cx="2079587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81" name="Text Placeholder 2">
            <a:extLst>
              <a:ext uri="{FF2B5EF4-FFF2-40B4-BE49-F238E27FC236}">
                <a16:creationId xmlns:a16="http://schemas.microsoft.com/office/drawing/2014/main" id="{13FA300A-9221-47DD-AE12-BDF563B9402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3326606" y="2098993"/>
            <a:ext cx="2079587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82" name="Text Placeholder 2">
            <a:extLst>
              <a:ext uri="{FF2B5EF4-FFF2-40B4-BE49-F238E27FC236}">
                <a16:creationId xmlns:a16="http://schemas.microsoft.com/office/drawing/2014/main" id="{E7F3F5D3-F1CB-4532-94D5-1C0EC228EDAE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3326606" y="2333489"/>
            <a:ext cx="2079587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83" name="Text Placeholder 2">
            <a:extLst>
              <a:ext uri="{FF2B5EF4-FFF2-40B4-BE49-F238E27FC236}">
                <a16:creationId xmlns:a16="http://schemas.microsoft.com/office/drawing/2014/main" id="{733D1594-4DE4-43F4-8347-F0F906F1BED9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3326606" y="2573058"/>
            <a:ext cx="2079587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84" name="Text Placeholder 2">
            <a:extLst>
              <a:ext uri="{FF2B5EF4-FFF2-40B4-BE49-F238E27FC236}">
                <a16:creationId xmlns:a16="http://schemas.microsoft.com/office/drawing/2014/main" id="{7945BACC-1CEC-4D2A-9190-9396F7DA288B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3326606" y="2807883"/>
            <a:ext cx="2079587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85" name="Text Placeholder 2">
            <a:extLst>
              <a:ext uri="{FF2B5EF4-FFF2-40B4-BE49-F238E27FC236}">
                <a16:creationId xmlns:a16="http://schemas.microsoft.com/office/drawing/2014/main" id="{71226DC5-27A0-41B4-A6CC-33B8880E4FF6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3326606" y="3042379"/>
            <a:ext cx="2079587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86" name="Text Placeholder 2">
            <a:extLst>
              <a:ext uri="{FF2B5EF4-FFF2-40B4-BE49-F238E27FC236}">
                <a16:creationId xmlns:a16="http://schemas.microsoft.com/office/drawing/2014/main" id="{53D92E14-8033-49F6-8FBA-353ED580E78A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3326606" y="3261044"/>
            <a:ext cx="2079587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87" name="Text Placeholder 2">
            <a:extLst>
              <a:ext uri="{FF2B5EF4-FFF2-40B4-BE49-F238E27FC236}">
                <a16:creationId xmlns:a16="http://schemas.microsoft.com/office/drawing/2014/main" id="{54D35EC6-DE19-4A23-A77C-DBDE3E83C40A}"/>
              </a:ext>
            </a:extLst>
          </p:cNvPr>
          <p:cNvSpPr>
            <a:spLocks noGrp="1"/>
          </p:cNvSpPr>
          <p:nvPr>
            <p:ph type="body" sz="quarter" idx="113" hasCustomPrompt="1"/>
          </p:nvPr>
        </p:nvSpPr>
        <p:spPr>
          <a:xfrm>
            <a:off x="3326606" y="3532015"/>
            <a:ext cx="2079587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88" name="Text Placeholder 2">
            <a:extLst>
              <a:ext uri="{FF2B5EF4-FFF2-40B4-BE49-F238E27FC236}">
                <a16:creationId xmlns:a16="http://schemas.microsoft.com/office/drawing/2014/main" id="{FF6D006C-7E7D-4169-BA61-342A3A3B5973}"/>
              </a:ext>
            </a:extLst>
          </p:cNvPr>
          <p:cNvSpPr>
            <a:spLocks noGrp="1"/>
          </p:cNvSpPr>
          <p:nvPr>
            <p:ph type="body" sz="quarter" idx="120" hasCustomPrompt="1"/>
          </p:nvPr>
        </p:nvSpPr>
        <p:spPr>
          <a:xfrm>
            <a:off x="3326606" y="4101592"/>
            <a:ext cx="2079587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89" name="Text Placeholder 2">
            <a:extLst>
              <a:ext uri="{FF2B5EF4-FFF2-40B4-BE49-F238E27FC236}">
                <a16:creationId xmlns:a16="http://schemas.microsoft.com/office/drawing/2014/main" id="{9782CE55-9619-4F67-B11D-7FC6F7617423}"/>
              </a:ext>
            </a:extLst>
          </p:cNvPr>
          <p:cNvSpPr>
            <a:spLocks noGrp="1"/>
          </p:cNvSpPr>
          <p:nvPr>
            <p:ph type="body" sz="quarter" idx="134" hasCustomPrompt="1"/>
          </p:nvPr>
        </p:nvSpPr>
        <p:spPr>
          <a:xfrm>
            <a:off x="3326606" y="4575214"/>
            <a:ext cx="2079587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90" name="Text Placeholder 2">
            <a:extLst>
              <a:ext uri="{FF2B5EF4-FFF2-40B4-BE49-F238E27FC236}">
                <a16:creationId xmlns:a16="http://schemas.microsoft.com/office/drawing/2014/main" id="{325E1C28-0A1B-423C-AB29-DECC444221A7}"/>
              </a:ext>
            </a:extLst>
          </p:cNvPr>
          <p:cNvSpPr>
            <a:spLocks noGrp="1"/>
          </p:cNvSpPr>
          <p:nvPr>
            <p:ph type="body" sz="quarter" idx="141" hasCustomPrompt="1"/>
          </p:nvPr>
        </p:nvSpPr>
        <p:spPr>
          <a:xfrm>
            <a:off x="3326606" y="4809818"/>
            <a:ext cx="2079587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91" name="Text Placeholder 2">
            <a:extLst>
              <a:ext uri="{FF2B5EF4-FFF2-40B4-BE49-F238E27FC236}">
                <a16:creationId xmlns:a16="http://schemas.microsoft.com/office/drawing/2014/main" id="{71CC1B11-B1F9-421B-8E4A-6AA1160B7ED6}"/>
              </a:ext>
            </a:extLst>
          </p:cNvPr>
          <p:cNvSpPr>
            <a:spLocks noGrp="1"/>
          </p:cNvSpPr>
          <p:nvPr>
            <p:ph type="body" sz="quarter" idx="148" hasCustomPrompt="1"/>
          </p:nvPr>
        </p:nvSpPr>
        <p:spPr>
          <a:xfrm>
            <a:off x="3326606" y="5111022"/>
            <a:ext cx="2079587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92" name="Text Placeholder 2">
            <a:extLst>
              <a:ext uri="{FF2B5EF4-FFF2-40B4-BE49-F238E27FC236}">
                <a16:creationId xmlns:a16="http://schemas.microsoft.com/office/drawing/2014/main" id="{5C7B4796-115C-4EAC-9F84-CA51B033E95D}"/>
              </a:ext>
            </a:extLst>
          </p:cNvPr>
          <p:cNvSpPr>
            <a:spLocks noGrp="1"/>
          </p:cNvSpPr>
          <p:nvPr>
            <p:ph type="body" sz="quarter" idx="162" hasCustomPrompt="1"/>
          </p:nvPr>
        </p:nvSpPr>
        <p:spPr>
          <a:xfrm>
            <a:off x="3326606" y="5639458"/>
            <a:ext cx="2079587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94" name="Text Placeholder 2">
            <a:extLst>
              <a:ext uri="{FF2B5EF4-FFF2-40B4-BE49-F238E27FC236}">
                <a16:creationId xmlns:a16="http://schemas.microsoft.com/office/drawing/2014/main" id="{0045F718-7628-4803-8BED-C0DD1F6F2AEB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3326606" y="5877665"/>
            <a:ext cx="2079587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95" name="Text Placeholder 2">
            <a:extLst>
              <a:ext uri="{FF2B5EF4-FFF2-40B4-BE49-F238E27FC236}">
                <a16:creationId xmlns:a16="http://schemas.microsoft.com/office/drawing/2014/main" id="{B4B1E8E9-934E-4FCC-A5C7-6084E26E1CEA}"/>
              </a:ext>
            </a:extLst>
          </p:cNvPr>
          <p:cNvSpPr>
            <a:spLocks noGrp="1"/>
          </p:cNvSpPr>
          <p:nvPr>
            <p:ph type="body" sz="quarter" idx="176" hasCustomPrompt="1"/>
          </p:nvPr>
        </p:nvSpPr>
        <p:spPr>
          <a:xfrm>
            <a:off x="3326606" y="6111129"/>
            <a:ext cx="2079587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96" name="Text Placeholder 2">
            <a:extLst>
              <a:ext uri="{FF2B5EF4-FFF2-40B4-BE49-F238E27FC236}">
                <a16:creationId xmlns:a16="http://schemas.microsoft.com/office/drawing/2014/main" id="{64D0A8FA-B4BF-4948-9504-16ABF2C11E8C}"/>
              </a:ext>
            </a:extLst>
          </p:cNvPr>
          <p:cNvSpPr>
            <a:spLocks noGrp="1"/>
          </p:cNvSpPr>
          <p:nvPr>
            <p:ph type="body" sz="quarter" idx="183" hasCustomPrompt="1"/>
          </p:nvPr>
        </p:nvSpPr>
        <p:spPr>
          <a:xfrm>
            <a:off x="3326606" y="3765852"/>
            <a:ext cx="2079587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97" name="Text Placeholder 2">
            <a:extLst>
              <a:ext uri="{FF2B5EF4-FFF2-40B4-BE49-F238E27FC236}">
                <a16:creationId xmlns:a16="http://schemas.microsoft.com/office/drawing/2014/main" id="{70AED507-3674-4361-B7A4-C3290BBE7B9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3326606" y="1855438"/>
            <a:ext cx="2079587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98" name="Text Placeholder 2">
            <a:extLst>
              <a:ext uri="{FF2B5EF4-FFF2-40B4-BE49-F238E27FC236}">
                <a16:creationId xmlns:a16="http://schemas.microsoft.com/office/drawing/2014/main" id="{72E16146-E1CE-4AE7-8AC3-5720BD5EC1EE}"/>
              </a:ext>
            </a:extLst>
          </p:cNvPr>
          <p:cNvSpPr>
            <a:spLocks noGrp="1"/>
          </p:cNvSpPr>
          <p:nvPr>
            <p:ph type="body" sz="quarter" idx="155" hasCustomPrompt="1"/>
          </p:nvPr>
        </p:nvSpPr>
        <p:spPr>
          <a:xfrm>
            <a:off x="3326606" y="5340427"/>
            <a:ext cx="2079587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99" name="Text Placeholder 2">
            <a:extLst>
              <a:ext uri="{FF2B5EF4-FFF2-40B4-BE49-F238E27FC236}">
                <a16:creationId xmlns:a16="http://schemas.microsoft.com/office/drawing/2014/main" id="{B3513405-92FC-4C19-91B3-BB1C891BA50A}"/>
              </a:ext>
            </a:extLst>
          </p:cNvPr>
          <p:cNvSpPr>
            <a:spLocks noGrp="1"/>
          </p:cNvSpPr>
          <p:nvPr>
            <p:ph type="body" sz="quarter" idx="127" hasCustomPrompt="1"/>
          </p:nvPr>
        </p:nvSpPr>
        <p:spPr>
          <a:xfrm>
            <a:off x="3326606" y="4335866"/>
            <a:ext cx="2079587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01" name="Text Placeholder 2">
            <a:extLst>
              <a:ext uri="{FF2B5EF4-FFF2-40B4-BE49-F238E27FC236}">
                <a16:creationId xmlns:a16="http://schemas.microsoft.com/office/drawing/2014/main" id="{DCE075C7-6BFB-45AE-8016-2A724BFF8E87}"/>
              </a:ext>
            </a:extLst>
          </p:cNvPr>
          <p:cNvSpPr>
            <a:spLocks noGrp="1"/>
          </p:cNvSpPr>
          <p:nvPr>
            <p:ph type="body" sz="quarter" idx="184" hasCustomPrompt="1"/>
          </p:nvPr>
        </p:nvSpPr>
        <p:spPr>
          <a:xfrm>
            <a:off x="5443538" y="1608747"/>
            <a:ext cx="2053579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02" name="Text Placeholder 2">
            <a:extLst>
              <a:ext uri="{FF2B5EF4-FFF2-40B4-BE49-F238E27FC236}">
                <a16:creationId xmlns:a16="http://schemas.microsoft.com/office/drawing/2014/main" id="{1F6F8828-FEA4-4CCB-8522-C44BC986B91A}"/>
              </a:ext>
            </a:extLst>
          </p:cNvPr>
          <p:cNvSpPr>
            <a:spLocks noGrp="1"/>
          </p:cNvSpPr>
          <p:nvPr>
            <p:ph type="body" sz="quarter" idx="185" hasCustomPrompt="1"/>
          </p:nvPr>
        </p:nvSpPr>
        <p:spPr>
          <a:xfrm>
            <a:off x="5443538" y="2098993"/>
            <a:ext cx="2053579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03" name="Text Placeholder 2">
            <a:extLst>
              <a:ext uri="{FF2B5EF4-FFF2-40B4-BE49-F238E27FC236}">
                <a16:creationId xmlns:a16="http://schemas.microsoft.com/office/drawing/2014/main" id="{DE8CCB4E-34AA-4D39-9090-87082335DBB4}"/>
              </a:ext>
            </a:extLst>
          </p:cNvPr>
          <p:cNvSpPr>
            <a:spLocks noGrp="1"/>
          </p:cNvSpPr>
          <p:nvPr>
            <p:ph type="body" sz="quarter" idx="186" hasCustomPrompt="1"/>
          </p:nvPr>
        </p:nvSpPr>
        <p:spPr>
          <a:xfrm>
            <a:off x="5443538" y="2333489"/>
            <a:ext cx="2053579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04" name="Text Placeholder 2">
            <a:extLst>
              <a:ext uri="{FF2B5EF4-FFF2-40B4-BE49-F238E27FC236}">
                <a16:creationId xmlns:a16="http://schemas.microsoft.com/office/drawing/2014/main" id="{37477006-B4A2-411E-BEBC-CC60A78CEEA1}"/>
              </a:ext>
            </a:extLst>
          </p:cNvPr>
          <p:cNvSpPr>
            <a:spLocks noGrp="1"/>
          </p:cNvSpPr>
          <p:nvPr>
            <p:ph type="body" sz="quarter" idx="187" hasCustomPrompt="1"/>
          </p:nvPr>
        </p:nvSpPr>
        <p:spPr>
          <a:xfrm>
            <a:off x="5443538" y="2573058"/>
            <a:ext cx="2053579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05" name="Text Placeholder 2">
            <a:extLst>
              <a:ext uri="{FF2B5EF4-FFF2-40B4-BE49-F238E27FC236}">
                <a16:creationId xmlns:a16="http://schemas.microsoft.com/office/drawing/2014/main" id="{D0F1D0D2-F1F3-4A14-8E15-9AAE359A1584}"/>
              </a:ext>
            </a:extLst>
          </p:cNvPr>
          <p:cNvSpPr>
            <a:spLocks noGrp="1"/>
          </p:cNvSpPr>
          <p:nvPr>
            <p:ph type="body" sz="quarter" idx="188" hasCustomPrompt="1"/>
          </p:nvPr>
        </p:nvSpPr>
        <p:spPr>
          <a:xfrm>
            <a:off x="5443538" y="2807883"/>
            <a:ext cx="2053579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06" name="Text Placeholder 2">
            <a:extLst>
              <a:ext uri="{FF2B5EF4-FFF2-40B4-BE49-F238E27FC236}">
                <a16:creationId xmlns:a16="http://schemas.microsoft.com/office/drawing/2014/main" id="{F0460746-6524-4AA0-8FFD-A1294846A3B5}"/>
              </a:ext>
            </a:extLst>
          </p:cNvPr>
          <p:cNvSpPr>
            <a:spLocks noGrp="1"/>
          </p:cNvSpPr>
          <p:nvPr>
            <p:ph type="body" sz="quarter" idx="189" hasCustomPrompt="1"/>
          </p:nvPr>
        </p:nvSpPr>
        <p:spPr>
          <a:xfrm>
            <a:off x="5443538" y="3042379"/>
            <a:ext cx="2053579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08" name="Text Placeholder 2">
            <a:extLst>
              <a:ext uri="{FF2B5EF4-FFF2-40B4-BE49-F238E27FC236}">
                <a16:creationId xmlns:a16="http://schemas.microsoft.com/office/drawing/2014/main" id="{C415CF89-207A-4988-9BCC-40DB415ED7EE}"/>
              </a:ext>
            </a:extLst>
          </p:cNvPr>
          <p:cNvSpPr>
            <a:spLocks noGrp="1"/>
          </p:cNvSpPr>
          <p:nvPr>
            <p:ph type="body" sz="quarter" idx="190" hasCustomPrompt="1"/>
          </p:nvPr>
        </p:nvSpPr>
        <p:spPr>
          <a:xfrm>
            <a:off x="5443538" y="3261044"/>
            <a:ext cx="2053579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09" name="Text Placeholder 2">
            <a:extLst>
              <a:ext uri="{FF2B5EF4-FFF2-40B4-BE49-F238E27FC236}">
                <a16:creationId xmlns:a16="http://schemas.microsoft.com/office/drawing/2014/main" id="{39AC29BA-6986-4EF8-BAEB-EC1D019000D4}"/>
              </a:ext>
            </a:extLst>
          </p:cNvPr>
          <p:cNvSpPr>
            <a:spLocks noGrp="1"/>
          </p:cNvSpPr>
          <p:nvPr>
            <p:ph type="body" sz="quarter" idx="191" hasCustomPrompt="1"/>
          </p:nvPr>
        </p:nvSpPr>
        <p:spPr>
          <a:xfrm>
            <a:off x="5443538" y="3532015"/>
            <a:ext cx="2053579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10" name="Text Placeholder 2">
            <a:extLst>
              <a:ext uri="{FF2B5EF4-FFF2-40B4-BE49-F238E27FC236}">
                <a16:creationId xmlns:a16="http://schemas.microsoft.com/office/drawing/2014/main" id="{8FEA23F0-6CCC-4497-9F29-30F4310E47FF}"/>
              </a:ext>
            </a:extLst>
          </p:cNvPr>
          <p:cNvSpPr>
            <a:spLocks noGrp="1"/>
          </p:cNvSpPr>
          <p:nvPr>
            <p:ph type="body" sz="quarter" idx="192" hasCustomPrompt="1"/>
          </p:nvPr>
        </p:nvSpPr>
        <p:spPr>
          <a:xfrm>
            <a:off x="5443538" y="4101592"/>
            <a:ext cx="2053579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11" name="Text Placeholder 2">
            <a:extLst>
              <a:ext uri="{FF2B5EF4-FFF2-40B4-BE49-F238E27FC236}">
                <a16:creationId xmlns:a16="http://schemas.microsoft.com/office/drawing/2014/main" id="{095EC6C3-FD96-41AC-80AC-0DB00094B03E}"/>
              </a:ext>
            </a:extLst>
          </p:cNvPr>
          <p:cNvSpPr>
            <a:spLocks noGrp="1"/>
          </p:cNvSpPr>
          <p:nvPr>
            <p:ph type="body" sz="quarter" idx="193" hasCustomPrompt="1"/>
          </p:nvPr>
        </p:nvSpPr>
        <p:spPr>
          <a:xfrm>
            <a:off x="5443538" y="4575214"/>
            <a:ext cx="2053579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12" name="Text Placeholder 2">
            <a:extLst>
              <a:ext uri="{FF2B5EF4-FFF2-40B4-BE49-F238E27FC236}">
                <a16:creationId xmlns:a16="http://schemas.microsoft.com/office/drawing/2014/main" id="{08A3019A-7A48-496C-85FD-9C2AEC6AFE66}"/>
              </a:ext>
            </a:extLst>
          </p:cNvPr>
          <p:cNvSpPr>
            <a:spLocks noGrp="1"/>
          </p:cNvSpPr>
          <p:nvPr>
            <p:ph type="body" sz="quarter" idx="194" hasCustomPrompt="1"/>
          </p:nvPr>
        </p:nvSpPr>
        <p:spPr>
          <a:xfrm>
            <a:off x="5443538" y="4809818"/>
            <a:ext cx="2053579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13" name="Text Placeholder 2">
            <a:extLst>
              <a:ext uri="{FF2B5EF4-FFF2-40B4-BE49-F238E27FC236}">
                <a16:creationId xmlns:a16="http://schemas.microsoft.com/office/drawing/2014/main" id="{7F13C75F-3878-4609-9BB4-E3B479A9AA50}"/>
              </a:ext>
            </a:extLst>
          </p:cNvPr>
          <p:cNvSpPr>
            <a:spLocks noGrp="1"/>
          </p:cNvSpPr>
          <p:nvPr>
            <p:ph type="body" sz="quarter" idx="195" hasCustomPrompt="1"/>
          </p:nvPr>
        </p:nvSpPr>
        <p:spPr>
          <a:xfrm>
            <a:off x="5443538" y="5111022"/>
            <a:ext cx="2053579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15" name="Text Placeholder 2">
            <a:extLst>
              <a:ext uri="{FF2B5EF4-FFF2-40B4-BE49-F238E27FC236}">
                <a16:creationId xmlns:a16="http://schemas.microsoft.com/office/drawing/2014/main" id="{48FF4B77-978B-4861-B957-207F60AB9544}"/>
              </a:ext>
            </a:extLst>
          </p:cNvPr>
          <p:cNvSpPr>
            <a:spLocks noGrp="1"/>
          </p:cNvSpPr>
          <p:nvPr>
            <p:ph type="body" sz="quarter" idx="196" hasCustomPrompt="1"/>
          </p:nvPr>
        </p:nvSpPr>
        <p:spPr>
          <a:xfrm>
            <a:off x="5443538" y="5639458"/>
            <a:ext cx="2053579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16" name="Text Placeholder 2">
            <a:extLst>
              <a:ext uri="{FF2B5EF4-FFF2-40B4-BE49-F238E27FC236}">
                <a16:creationId xmlns:a16="http://schemas.microsoft.com/office/drawing/2014/main" id="{8579C2D6-B21C-477E-8C0B-07784A413F8F}"/>
              </a:ext>
            </a:extLst>
          </p:cNvPr>
          <p:cNvSpPr>
            <a:spLocks noGrp="1"/>
          </p:cNvSpPr>
          <p:nvPr>
            <p:ph type="body" sz="quarter" idx="197" hasCustomPrompt="1"/>
          </p:nvPr>
        </p:nvSpPr>
        <p:spPr>
          <a:xfrm>
            <a:off x="5443538" y="5877665"/>
            <a:ext cx="2053579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17" name="Text Placeholder 2">
            <a:extLst>
              <a:ext uri="{FF2B5EF4-FFF2-40B4-BE49-F238E27FC236}">
                <a16:creationId xmlns:a16="http://schemas.microsoft.com/office/drawing/2014/main" id="{2E5A3218-C19A-4B9E-B34F-FC8C0E419599}"/>
              </a:ext>
            </a:extLst>
          </p:cNvPr>
          <p:cNvSpPr>
            <a:spLocks noGrp="1"/>
          </p:cNvSpPr>
          <p:nvPr>
            <p:ph type="body" sz="quarter" idx="198" hasCustomPrompt="1"/>
          </p:nvPr>
        </p:nvSpPr>
        <p:spPr>
          <a:xfrm>
            <a:off x="5443538" y="6111129"/>
            <a:ext cx="2053579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18" name="Text Placeholder 2">
            <a:extLst>
              <a:ext uri="{FF2B5EF4-FFF2-40B4-BE49-F238E27FC236}">
                <a16:creationId xmlns:a16="http://schemas.microsoft.com/office/drawing/2014/main" id="{F41D8714-5494-4519-99E2-222C11566959}"/>
              </a:ext>
            </a:extLst>
          </p:cNvPr>
          <p:cNvSpPr>
            <a:spLocks noGrp="1"/>
          </p:cNvSpPr>
          <p:nvPr>
            <p:ph type="body" sz="quarter" idx="199" hasCustomPrompt="1"/>
          </p:nvPr>
        </p:nvSpPr>
        <p:spPr>
          <a:xfrm>
            <a:off x="5443538" y="3765852"/>
            <a:ext cx="2053579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19" name="Text Placeholder 2">
            <a:extLst>
              <a:ext uri="{FF2B5EF4-FFF2-40B4-BE49-F238E27FC236}">
                <a16:creationId xmlns:a16="http://schemas.microsoft.com/office/drawing/2014/main" id="{E2EAF08F-8F6F-4827-B8B8-9F1EA9A1428B}"/>
              </a:ext>
            </a:extLst>
          </p:cNvPr>
          <p:cNvSpPr>
            <a:spLocks noGrp="1"/>
          </p:cNvSpPr>
          <p:nvPr>
            <p:ph type="body" sz="quarter" idx="200" hasCustomPrompt="1"/>
          </p:nvPr>
        </p:nvSpPr>
        <p:spPr>
          <a:xfrm>
            <a:off x="5443538" y="1855438"/>
            <a:ext cx="2053579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20" name="Text Placeholder 2">
            <a:extLst>
              <a:ext uri="{FF2B5EF4-FFF2-40B4-BE49-F238E27FC236}">
                <a16:creationId xmlns:a16="http://schemas.microsoft.com/office/drawing/2014/main" id="{BCE7BAEE-0E8D-4419-9566-E46471955D04}"/>
              </a:ext>
            </a:extLst>
          </p:cNvPr>
          <p:cNvSpPr>
            <a:spLocks noGrp="1"/>
          </p:cNvSpPr>
          <p:nvPr>
            <p:ph type="body" sz="quarter" idx="201" hasCustomPrompt="1"/>
          </p:nvPr>
        </p:nvSpPr>
        <p:spPr>
          <a:xfrm>
            <a:off x="5443538" y="5340427"/>
            <a:ext cx="2053579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22" name="Text Placeholder 2">
            <a:extLst>
              <a:ext uri="{FF2B5EF4-FFF2-40B4-BE49-F238E27FC236}">
                <a16:creationId xmlns:a16="http://schemas.microsoft.com/office/drawing/2014/main" id="{0A3F08FA-A879-4F9F-BD96-D51F4D212AC0}"/>
              </a:ext>
            </a:extLst>
          </p:cNvPr>
          <p:cNvSpPr>
            <a:spLocks noGrp="1"/>
          </p:cNvSpPr>
          <p:nvPr>
            <p:ph type="body" sz="quarter" idx="202" hasCustomPrompt="1"/>
          </p:nvPr>
        </p:nvSpPr>
        <p:spPr>
          <a:xfrm>
            <a:off x="5443538" y="4335866"/>
            <a:ext cx="2053579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23" name="Text Placeholder 2">
            <a:extLst>
              <a:ext uri="{FF2B5EF4-FFF2-40B4-BE49-F238E27FC236}">
                <a16:creationId xmlns:a16="http://schemas.microsoft.com/office/drawing/2014/main" id="{0C134376-593A-443E-95AD-851332A27B17}"/>
              </a:ext>
            </a:extLst>
          </p:cNvPr>
          <p:cNvSpPr>
            <a:spLocks noGrp="1"/>
          </p:cNvSpPr>
          <p:nvPr>
            <p:ph type="body" sz="quarter" idx="203" hasCustomPrompt="1"/>
          </p:nvPr>
        </p:nvSpPr>
        <p:spPr>
          <a:xfrm>
            <a:off x="7562850" y="1608747"/>
            <a:ext cx="1977193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24" name="Text Placeholder 2">
            <a:extLst>
              <a:ext uri="{FF2B5EF4-FFF2-40B4-BE49-F238E27FC236}">
                <a16:creationId xmlns:a16="http://schemas.microsoft.com/office/drawing/2014/main" id="{EC2701DB-E728-4F14-89DD-5EDAA49F896A}"/>
              </a:ext>
            </a:extLst>
          </p:cNvPr>
          <p:cNvSpPr>
            <a:spLocks noGrp="1"/>
          </p:cNvSpPr>
          <p:nvPr>
            <p:ph type="body" sz="quarter" idx="204" hasCustomPrompt="1"/>
          </p:nvPr>
        </p:nvSpPr>
        <p:spPr>
          <a:xfrm>
            <a:off x="7562850" y="2098993"/>
            <a:ext cx="1977193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25" name="Text Placeholder 2">
            <a:extLst>
              <a:ext uri="{FF2B5EF4-FFF2-40B4-BE49-F238E27FC236}">
                <a16:creationId xmlns:a16="http://schemas.microsoft.com/office/drawing/2014/main" id="{067FB01B-17DD-4B25-9FEE-6A32F716D4A0}"/>
              </a:ext>
            </a:extLst>
          </p:cNvPr>
          <p:cNvSpPr>
            <a:spLocks noGrp="1"/>
          </p:cNvSpPr>
          <p:nvPr>
            <p:ph type="body" sz="quarter" idx="205" hasCustomPrompt="1"/>
          </p:nvPr>
        </p:nvSpPr>
        <p:spPr>
          <a:xfrm>
            <a:off x="7562850" y="2333489"/>
            <a:ext cx="1977193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26" name="Text Placeholder 2">
            <a:extLst>
              <a:ext uri="{FF2B5EF4-FFF2-40B4-BE49-F238E27FC236}">
                <a16:creationId xmlns:a16="http://schemas.microsoft.com/office/drawing/2014/main" id="{6E2D09EF-321D-469A-B05A-41945C7B10DE}"/>
              </a:ext>
            </a:extLst>
          </p:cNvPr>
          <p:cNvSpPr>
            <a:spLocks noGrp="1"/>
          </p:cNvSpPr>
          <p:nvPr>
            <p:ph type="body" sz="quarter" idx="206" hasCustomPrompt="1"/>
          </p:nvPr>
        </p:nvSpPr>
        <p:spPr>
          <a:xfrm>
            <a:off x="7562850" y="2573058"/>
            <a:ext cx="1977193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27" name="Text Placeholder 2">
            <a:extLst>
              <a:ext uri="{FF2B5EF4-FFF2-40B4-BE49-F238E27FC236}">
                <a16:creationId xmlns:a16="http://schemas.microsoft.com/office/drawing/2014/main" id="{55FB4FC1-252B-4AD0-97C5-616D71AB1AD7}"/>
              </a:ext>
            </a:extLst>
          </p:cNvPr>
          <p:cNvSpPr>
            <a:spLocks noGrp="1"/>
          </p:cNvSpPr>
          <p:nvPr>
            <p:ph type="body" sz="quarter" idx="207" hasCustomPrompt="1"/>
          </p:nvPr>
        </p:nvSpPr>
        <p:spPr>
          <a:xfrm>
            <a:off x="7562850" y="2807883"/>
            <a:ext cx="1977193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29" name="Text Placeholder 2">
            <a:extLst>
              <a:ext uri="{FF2B5EF4-FFF2-40B4-BE49-F238E27FC236}">
                <a16:creationId xmlns:a16="http://schemas.microsoft.com/office/drawing/2014/main" id="{C8F064EA-E866-4C54-8A02-907D31926CCA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7562850" y="3042379"/>
            <a:ext cx="1977193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30" name="Text Placeholder 2">
            <a:extLst>
              <a:ext uri="{FF2B5EF4-FFF2-40B4-BE49-F238E27FC236}">
                <a16:creationId xmlns:a16="http://schemas.microsoft.com/office/drawing/2014/main" id="{1BFAFC93-1DD1-47E2-814E-F3FB921AB107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7562850" y="3261044"/>
            <a:ext cx="1977193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31" name="Text Placeholder 2">
            <a:extLst>
              <a:ext uri="{FF2B5EF4-FFF2-40B4-BE49-F238E27FC236}">
                <a16:creationId xmlns:a16="http://schemas.microsoft.com/office/drawing/2014/main" id="{580BCA2E-45BE-4D9F-91B6-525D545B828E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7562850" y="3532015"/>
            <a:ext cx="1977193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32" name="Text Placeholder 2">
            <a:extLst>
              <a:ext uri="{FF2B5EF4-FFF2-40B4-BE49-F238E27FC236}">
                <a16:creationId xmlns:a16="http://schemas.microsoft.com/office/drawing/2014/main" id="{CA1C2BF7-F071-4439-8AA8-38D0F02EB47A}"/>
              </a:ext>
            </a:extLst>
          </p:cNvPr>
          <p:cNvSpPr>
            <a:spLocks noGrp="1"/>
          </p:cNvSpPr>
          <p:nvPr>
            <p:ph type="body" sz="quarter" idx="211" hasCustomPrompt="1"/>
          </p:nvPr>
        </p:nvSpPr>
        <p:spPr>
          <a:xfrm>
            <a:off x="7562850" y="4101592"/>
            <a:ext cx="1977193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33" name="Text Placeholder 2">
            <a:extLst>
              <a:ext uri="{FF2B5EF4-FFF2-40B4-BE49-F238E27FC236}">
                <a16:creationId xmlns:a16="http://schemas.microsoft.com/office/drawing/2014/main" id="{2E660732-3505-445D-9E39-614B1C04B9C5}"/>
              </a:ext>
            </a:extLst>
          </p:cNvPr>
          <p:cNvSpPr>
            <a:spLocks noGrp="1"/>
          </p:cNvSpPr>
          <p:nvPr>
            <p:ph type="body" sz="quarter" idx="212" hasCustomPrompt="1"/>
          </p:nvPr>
        </p:nvSpPr>
        <p:spPr>
          <a:xfrm>
            <a:off x="7562850" y="4575214"/>
            <a:ext cx="1977193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34" name="Text Placeholder 2">
            <a:extLst>
              <a:ext uri="{FF2B5EF4-FFF2-40B4-BE49-F238E27FC236}">
                <a16:creationId xmlns:a16="http://schemas.microsoft.com/office/drawing/2014/main" id="{24F4BC01-77C3-4B5A-898F-CC4D1EEDE5B4}"/>
              </a:ext>
            </a:extLst>
          </p:cNvPr>
          <p:cNvSpPr>
            <a:spLocks noGrp="1"/>
          </p:cNvSpPr>
          <p:nvPr>
            <p:ph type="body" sz="quarter" idx="213" hasCustomPrompt="1"/>
          </p:nvPr>
        </p:nvSpPr>
        <p:spPr>
          <a:xfrm>
            <a:off x="7562850" y="4809818"/>
            <a:ext cx="1977193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36" name="Text Placeholder 2">
            <a:extLst>
              <a:ext uri="{FF2B5EF4-FFF2-40B4-BE49-F238E27FC236}">
                <a16:creationId xmlns:a16="http://schemas.microsoft.com/office/drawing/2014/main" id="{D28D4AF2-7692-4715-AAD8-B223BB4D54DE}"/>
              </a:ext>
            </a:extLst>
          </p:cNvPr>
          <p:cNvSpPr>
            <a:spLocks noGrp="1"/>
          </p:cNvSpPr>
          <p:nvPr>
            <p:ph type="body" sz="quarter" idx="214" hasCustomPrompt="1"/>
          </p:nvPr>
        </p:nvSpPr>
        <p:spPr>
          <a:xfrm>
            <a:off x="7562850" y="5111022"/>
            <a:ext cx="1977193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37" name="Text Placeholder 2">
            <a:extLst>
              <a:ext uri="{FF2B5EF4-FFF2-40B4-BE49-F238E27FC236}">
                <a16:creationId xmlns:a16="http://schemas.microsoft.com/office/drawing/2014/main" id="{A6FAC1C2-B7A9-43E3-AFDA-14B412C337DD}"/>
              </a:ext>
            </a:extLst>
          </p:cNvPr>
          <p:cNvSpPr>
            <a:spLocks noGrp="1"/>
          </p:cNvSpPr>
          <p:nvPr>
            <p:ph type="body" sz="quarter" idx="215" hasCustomPrompt="1"/>
          </p:nvPr>
        </p:nvSpPr>
        <p:spPr>
          <a:xfrm>
            <a:off x="7562850" y="5639458"/>
            <a:ext cx="1977193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38" name="Text Placeholder 2">
            <a:extLst>
              <a:ext uri="{FF2B5EF4-FFF2-40B4-BE49-F238E27FC236}">
                <a16:creationId xmlns:a16="http://schemas.microsoft.com/office/drawing/2014/main" id="{3FD91332-D358-4BF2-A40C-8364B76EB990}"/>
              </a:ext>
            </a:extLst>
          </p:cNvPr>
          <p:cNvSpPr>
            <a:spLocks noGrp="1"/>
          </p:cNvSpPr>
          <p:nvPr>
            <p:ph type="body" sz="quarter" idx="216" hasCustomPrompt="1"/>
          </p:nvPr>
        </p:nvSpPr>
        <p:spPr>
          <a:xfrm>
            <a:off x="7562850" y="5877665"/>
            <a:ext cx="1977193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39" name="Text Placeholder 2">
            <a:extLst>
              <a:ext uri="{FF2B5EF4-FFF2-40B4-BE49-F238E27FC236}">
                <a16:creationId xmlns:a16="http://schemas.microsoft.com/office/drawing/2014/main" id="{3881200B-D9BA-4FFC-BEE3-1A4D85AB494F}"/>
              </a:ext>
            </a:extLst>
          </p:cNvPr>
          <p:cNvSpPr>
            <a:spLocks noGrp="1"/>
          </p:cNvSpPr>
          <p:nvPr>
            <p:ph type="body" sz="quarter" idx="217" hasCustomPrompt="1"/>
          </p:nvPr>
        </p:nvSpPr>
        <p:spPr>
          <a:xfrm>
            <a:off x="7562850" y="6111129"/>
            <a:ext cx="1977193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40" name="Text Placeholder 2">
            <a:extLst>
              <a:ext uri="{FF2B5EF4-FFF2-40B4-BE49-F238E27FC236}">
                <a16:creationId xmlns:a16="http://schemas.microsoft.com/office/drawing/2014/main" id="{05804361-CD47-4088-BBE1-D7EE2E12526D}"/>
              </a:ext>
            </a:extLst>
          </p:cNvPr>
          <p:cNvSpPr>
            <a:spLocks noGrp="1"/>
          </p:cNvSpPr>
          <p:nvPr>
            <p:ph type="body" sz="quarter" idx="218" hasCustomPrompt="1"/>
          </p:nvPr>
        </p:nvSpPr>
        <p:spPr>
          <a:xfrm>
            <a:off x="7562850" y="3765852"/>
            <a:ext cx="1977193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41" name="Text Placeholder 2">
            <a:extLst>
              <a:ext uri="{FF2B5EF4-FFF2-40B4-BE49-F238E27FC236}">
                <a16:creationId xmlns:a16="http://schemas.microsoft.com/office/drawing/2014/main" id="{9EA6FE3B-05C0-4979-BCA6-6DBDD42F3A36}"/>
              </a:ext>
            </a:extLst>
          </p:cNvPr>
          <p:cNvSpPr>
            <a:spLocks noGrp="1"/>
          </p:cNvSpPr>
          <p:nvPr>
            <p:ph type="body" sz="quarter" idx="219" hasCustomPrompt="1"/>
          </p:nvPr>
        </p:nvSpPr>
        <p:spPr>
          <a:xfrm>
            <a:off x="7562850" y="1855438"/>
            <a:ext cx="1977193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43" name="Text Placeholder 2">
            <a:extLst>
              <a:ext uri="{FF2B5EF4-FFF2-40B4-BE49-F238E27FC236}">
                <a16:creationId xmlns:a16="http://schemas.microsoft.com/office/drawing/2014/main" id="{9F63449F-6F06-4016-B3C6-B4011418A981}"/>
              </a:ext>
            </a:extLst>
          </p:cNvPr>
          <p:cNvSpPr>
            <a:spLocks noGrp="1"/>
          </p:cNvSpPr>
          <p:nvPr>
            <p:ph type="body" sz="quarter" idx="220" hasCustomPrompt="1"/>
          </p:nvPr>
        </p:nvSpPr>
        <p:spPr>
          <a:xfrm>
            <a:off x="7562850" y="5340427"/>
            <a:ext cx="1977193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44" name="Text Placeholder 2">
            <a:extLst>
              <a:ext uri="{FF2B5EF4-FFF2-40B4-BE49-F238E27FC236}">
                <a16:creationId xmlns:a16="http://schemas.microsoft.com/office/drawing/2014/main" id="{12AD363A-5BFB-400C-A767-9792427104B5}"/>
              </a:ext>
            </a:extLst>
          </p:cNvPr>
          <p:cNvSpPr>
            <a:spLocks noGrp="1"/>
          </p:cNvSpPr>
          <p:nvPr>
            <p:ph type="body" sz="quarter" idx="221" hasCustomPrompt="1"/>
          </p:nvPr>
        </p:nvSpPr>
        <p:spPr>
          <a:xfrm>
            <a:off x="7562850" y="4335866"/>
            <a:ext cx="1977193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45" name="Text Placeholder 2">
            <a:extLst>
              <a:ext uri="{FF2B5EF4-FFF2-40B4-BE49-F238E27FC236}">
                <a16:creationId xmlns:a16="http://schemas.microsoft.com/office/drawing/2014/main" id="{B149BE4B-7D4F-4FC6-B9AC-E372DB41AC3D}"/>
              </a:ext>
            </a:extLst>
          </p:cNvPr>
          <p:cNvSpPr>
            <a:spLocks noGrp="1"/>
          </p:cNvSpPr>
          <p:nvPr>
            <p:ph type="body" sz="quarter" idx="222" hasCustomPrompt="1"/>
          </p:nvPr>
        </p:nvSpPr>
        <p:spPr>
          <a:xfrm>
            <a:off x="9577388" y="1608747"/>
            <a:ext cx="2123618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46" name="Text Placeholder 2">
            <a:extLst>
              <a:ext uri="{FF2B5EF4-FFF2-40B4-BE49-F238E27FC236}">
                <a16:creationId xmlns:a16="http://schemas.microsoft.com/office/drawing/2014/main" id="{304C23CD-05E8-42C9-AFA1-3458D0008059}"/>
              </a:ext>
            </a:extLst>
          </p:cNvPr>
          <p:cNvSpPr>
            <a:spLocks noGrp="1"/>
          </p:cNvSpPr>
          <p:nvPr>
            <p:ph type="body" sz="quarter" idx="223" hasCustomPrompt="1"/>
          </p:nvPr>
        </p:nvSpPr>
        <p:spPr>
          <a:xfrm>
            <a:off x="9577388" y="2098993"/>
            <a:ext cx="2123618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47" name="Text Placeholder 2">
            <a:extLst>
              <a:ext uri="{FF2B5EF4-FFF2-40B4-BE49-F238E27FC236}">
                <a16:creationId xmlns:a16="http://schemas.microsoft.com/office/drawing/2014/main" id="{DE2A50D1-5773-4851-8BA3-3E8A1B0899A8}"/>
              </a:ext>
            </a:extLst>
          </p:cNvPr>
          <p:cNvSpPr>
            <a:spLocks noGrp="1"/>
          </p:cNvSpPr>
          <p:nvPr>
            <p:ph type="body" sz="quarter" idx="224" hasCustomPrompt="1"/>
          </p:nvPr>
        </p:nvSpPr>
        <p:spPr>
          <a:xfrm>
            <a:off x="9577388" y="2333489"/>
            <a:ext cx="2123618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48" name="Text Placeholder 2">
            <a:extLst>
              <a:ext uri="{FF2B5EF4-FFF2-40B4-BE49-F238E27FC236}">
                <a16:creationId xmlns:a16="http://schemas.microsoft.com/office/drawing/2014/main" id="{A968BA11-F111-4DB7-9B38-BA074E3B8AA5}"/>
              </a:ext>
            </a:extLst>
          </p:cNvPr>
          <p:cNvSpPr>
            <a:spLocks noGrp="1"/>
          </p:cNvSpPr>
          <p:nvPr>
            <p:ph type="body" sz="quarter" idx="225" hasCustomPrompt="1"/>
          </p:nvPr>
        </p:nvSpPr>
        <p:spPr>
          <a:xfrm>
            <a:off x="9577388" y="2573058"/>
            <a:ext cx="2123618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49" name="Text Placeholder 2">
            <a:extLst>
              <a:ext uri="{FF2B5EF4-FFF2-40B4-BE49-F238E27FC236}">
                <a16:creationId xmlns:a16="http://schemas.microsoft.com/office/drawing/2014/main" id="{6AA3C197-8AD7-4164-B502-246242F58FED}"/>
              </a:ext>
            </a:extLst>
          </p:cNvPr>
          <p:cNvSpPr>
            <a:spLocks noGrp="1"/>
          </p:cNvSpPr>
          <p:nvPr>
            <p:ph type="body" sz="quarter" idx="226" hasCustomPrompt="1"/>
          </p:nvPr>
        </p:nvSpPr>
        <p:spPr>
          <a:xfrm>
            <a:off x="9577388" y="2807883"/>
            <a:ext cx="2123618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50" name="Text Placeholder 2">
            <a:extLst>
              <a:ext uri="{FF2B5EF4-FFF2-40B4-BE49-F238E27FC236}">
                <a16:creationId xmlns:a16="http://schemas.microsoft.com/office/drawing/2014/main" id="{0AED023B-03ED-4809-B5C1-304060B126F1}"/>
              </a:ext>
            </a:extLst>
          </p:cNvPr>
          <p:cNvSpPr>
            <a:spLocks noGrp="1"/>
          </p:cNvSpPr>
          <p:nvPr>
            <p:ph type="body" sz="quarter" idx="227" hasCustomPrompt="1"/>
          </p:nvPr>
        </p:nvSpPr>
        <p:spPr>
          <a:xfrm>
            <a:off x="9577388" y="3042379"/>
            <a:ext cx="2123618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51" name="Text Placeholder 2">
            <a:extLst>
              <a:ext uri="{FF2B5EF4-FFF2-40B4-BE49-F238E27FC236}">
                <a16:creationId xmlns:a16="http://schemas.microsoft.com/office/drawing/2014/main" id="{C0740FBE-E12D-48AA-8B66-4134AB8FFD3A}"/>
              </a:ext>
            </a:extLst>
          </p:cNvPr>
          <p:cNvSpPr>
            <a:spLocks noGrp="1"/>
          </p:cNvSpPr>
          <p:nvPr>
            <p:ph type="body" sz="quarter" idx="228" hasCustomPrompt="1"/>
          </p:nvPr>
        </p:nvSpPr>
        <p:spPr>
          <a:xfrm>
            <a:off x="9577388" y="3261044"/>
            <a:ext cx="2123618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52" name="Text Placeholder 2">
            <a:extLst>
              <a:ext uri="{FF2B5EF4-FFF2-40B4-BE49-F238E27FC236}">
                <a16:creationId xmlns:a16="http://schemas.microsoft.com/office/drawing/2014/main" id="{EAD66E06-5261-4C13-A3B7-B69C97A37AE1}"/>
              </a:ext>
            </a:extLst>
          </p:cNvPr>
          <p:cNvSpPr>
            <a:spLocks noGrp="1"/>
          </p:cNvSpPr>
          <p:nvPr>
            <p:ph type="body" sz="quarter" idx="229" hasCustomPrompt="1"/>
          </p:nvPr>
        </p:nvSpPr>
        <p:spPr>
          <a:xfrm>
            <a:off x="9577388" y="3532015"/>
            <a:ext cx="2123618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53" name="Text Placeholder 2">
            <a:extLst>
              <a:ext uri="{FF2B5EF4-FFF2-40B4-BE49-F238E27FC236}">
                <a16:creationId xmlns:a16="http://schemas.microsoft.com/office/drawing/2014/main" id="{BFD4D836-459E-4CD1-8D86-BB0435851E3B}"/>
              </a:ext>
            </a:extLst>
          </p:cNvPr>
          <p:cNvSpPr>
            <a:spLocks noGrp="1"/>
          </p:cNvSpPr>
          <p:nvPr>
            <p:ph type="body" sz="quarter" idx="230" hasCustomPrompt="1"/>
          </p:nvPr>
        </p:nvSpPr>
        <p:spPr>
          <a:xfrm>
            <a:off x="9577388" y="4101592"/>
            <a:ext cx="2123618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54" name="Text Placeholder 2">
            <a:extLst>
              <a:ext uri="{FF2B5EF4-FFF2-40B4-BE49-F238E27FC236}">
                <a16:creationId xmlns:a16="http://schemas.microsoft.com/office/drawing/2014/main" id="{403F7E16-C221-4AD3-8B8C-3CA960C94F2A}"/>
              </a:ext>
            </a:extLst>
          </p:cNvPr>
          <p:cNvSpPr>
            <a:spLocks noGrp="1"/>
          </p:cNvSpPr>
          <p:nvPr>
            <p:ph type="body" sz="quarter" idx="231" hasCustomPrompt="1"/>
          </p:nvPr>
        </p:nvSpPr>
        <p:spPr>
          <a:xfrm>
            <a:off x="9577388" y="4575214"/>
            <a:ext cx="2123618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55" name="Text Placeholder 2">
            <a:extLst>
              <a:ext uri="{FF2B5EF4-FFF2-40B4-BE49-F238E27FC236}">
                <a16:creationId xmlns:a16="http://schemas.microsoft.com/office/drawing/2014/main" id="{90BC85A3-ED41-44BE-A8D6-F0ED69554080}"/>
              </a:ext>
            </a:extLst>
          </p:cNvPr>
          <p:cNvSpPr>
            <a:spLocks noGrp="1"/>
          </p:cNvSpPr>
          <p:nvPr>
            <p:ph type="body" sz="quarter" idx="232" hasCustomPrompt="1"/>
          </p:nvPr>
        </p:nvSpPr>
        <p:spPr>
          <a:xfrm>
            <a:off x="9577388" y="4809818"/>
            <a:ext cx="2123618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57" name="Text Placeholder 2">
            <a:extLst>
              <a:ext uri="{FF2B5EF4-FFF2-40B4-BE49-F238E27FC236}">
                <a16:creationId xmlns:a16="http://schemas.microsoft.com/office/drawing/2014/main" id="{A43865A6-B64F-4EFB-956F-21CCC5592D84}"/>
              </a:ext>
            </a:extLst>
          </p:cNvPr>
          <p:cNvSpPr>
            <a:spLocks noGrp="1"/>
          </p:cNvSpPr>
          <p:nvPr>
            <p:ph type="body" sz="quarter" idx="233" hasCustomPrompt="1"/>
          </p:nvPr>
        </p:nvSpPr>
        <p:spPr>
          <a:xfrm>
            <a:off x="9577388" y="5111022"/>
            <a:ext cx="2123618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58" name="Text Placeholder 2">
            <a:extLst>
              <a:ext uri="{FF2B5EF4-FFF2-40B4-BE49-F238E27FC236}">
                <a16:creationId xmlns:a16="http://schemas.microsoft.com/office/drawing/2014/main" id="{681D0808-13BE-48FD-8737-0F769C0510C7}"/>
              </a:ext>
            </a:extLst>
          </p:cNvPr>
          <p:cNvSpPr>
            <a:spLocks noGrp="1"/>
          </p:cNvSpPr>
          <p:nvPr>
            <p:ph type="body" sz="quarter" idx="234" hasCustomPrompt="1"/>
          </p:nvPr>
        </p:nvSpPr>
        <p:spPr>
          <a:xfrm>
            <a:off x="9577388" y="5639458"/>
            <a:ext cx="2123618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59" name="Text Placeholder 2">
            <a:extLst>
              <a:ext uri="{FF2B5EF4-FFF2-40B4-BE49-F238E27FC236}">
                <a16:creationId xmlns:a16="http://schemas.microsoft.com/office/drawing/2014/main" id="{67093941-B153-42C5-81F3-68B8AC49DE67}"/>
              </a:ext>
            </a:extLst>
          </p:cNvPr>
          <p:cNvSpPr>
            <a:spLocks noGrp="1"/>
          </p:cNvSpPr>
          <p:nvPr>
            <p:ph type="body" sz="quarter" idx="235" hasCustomPrompt="1"/>
          </p:nvPr>
        </p:nvSpPr>
        <p:spPr>
          <a:xfrm>
            <a:off x="9577388" y="5877665"/>
            <a:ext cx="2123618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60" name="Text Placeholder 2">
            <a:extLst>
              <a:ext uri="{FF2B5EF4-FFF2-40B4-BE49-F238E27FC236}">
                <a16:creationId xmlns:a16="http://schemas.microsoft.com/office/drawing/2014/main" id="{4B5B2E28-6553-4F8B-A018-1787CF225835}"/>
              </a:ext>
            </a:extLst>
          </p:cNvPr>
          <p:cNvSpPr>
            <a:spLocks noGrp="1"/>
          </p:cNvSpPr>
          <p:nvPr>
            <p:ph type="body" sz="quarter" idx="236" hasCustomPrompt="1"/>
          </p:nvPr>
        </p:nvSpPr>
        <p:spPr>
          <a:xfrm>
            <a:off x="9577388" y="6111129"/>
            <a:ext cx="2123618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61" name="Text Placeholder 2">
            <a:extLst>
              <a:ext uri="{FF2B5EF4-FFF2-40B4-BE49-F238E27FC236}">
                <a16:creationId xmlns:a16="http://schemas.microsoft.com/office/drawing/2014/main" id="{0F8B247A-8470-4FB0-95AB-A6E9D7071CED}"/>
              </a:ext>
            </a:extLst>
          </p:cNvPr>
          <p:cNvSpPr>
            <a:spLocks noGrp="1"/>
          </p:cNvSpPr>
          <p:nvPr>
            <p:ph type="body" sz="quarter" idx="237" hasCustomPrompt="1"/>
          </p:nvPr>
        </p:nvSpPr>
        <p:spPr>
          <a:xfrm>
            <a:off x="9577388" y="3765852"/>
            <a:ext cx="2123618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62" name="Text Placeholder 2">
            <a:extLst>
              <a:ext uri="{FF2B5EF4-FFF2-40B4-BE49-F238E27FC236}">
                <a16:creationId xmlns:a16="http://schemas.microsoft.com/office/drawing/2014/main" id="{5C04DDA4-530D-4FE3-9CC0-CEEAA731524A}"/>
              </a:ext>
            </a:extLst>
          </p:cNvPr>
          <p:cNvSpPr>
            <a:spLocks noGrp="1"/>
          </p:cNvSpPr>
          <p:nvPr>
            <p:ph type="body" sz="quarter" idx="238" hasCustomPrompt="1"/>
          </p:nvPr>
        </p:nvSpPr>
        <p:spPr>
          <a:xfrm>
            <a:off x="9577388" y="1855438"/>
            <a:ext cx="2123618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64" name="Text Placeholder 2">
            <a:extLst>
              <a:ext uri="{FF2B5EF4-FFF2-40B4-BE49-F238E27FC236}">
                <a16:creationId xmlns:a16="http://schemas.microsoft.com/office/drawing/2014/main" id="{BC4290B4-BCEE-4CCD-91CC-E2F9BDB599B3}"/>
              </a:ext>
            </a:extLst>
          </p:cNvPr>
          <p:cNvSpPr>
            <a:spLocks noGrp="1"/>
          </p:cNvSpPr>
          <p:nvPr>
            <p:ph type="body" sz="quarter" idx="239" hasCustomPrompt="1"/>
          </p:nvPr>
        </p:nvSpPr>
        <p:spPr>
          <a:xfrm>
            <a:off x="9577388" y="5340427"/>
            <a:ext cx="2123618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65" name="Text Placeholder 2">
            <a:extLst>
              <a:ext uri="{FF2B5EF4-FFF2-40B4-BE49-F238E27FC236}">
                <a16:creationId xmlns:a16="http://schemas.microsoft.com/office/drawing/2014/main" id="{9E7F765B-19C1-4D66-BAD8-805D8CC4E53B}"/>
              </a:ext>
            </a:extLst>
          </p:cNvPr>
          <p:cNvSpPr>
            <a:spLocks noGrp="1"/>
          </p:cNvSpPr>
          <p:nvPr>
            <p:ph type="body" sz="quarter" idx="240" hasCustomPrompt="1"/>
          </p:nvPr>
        </p:nvSpPr>
        <p:spPr>
          <a:xfrm>
            <a:off x="9577388" y="4335866"/>
            <a:ext cx="2123618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98" name="Picture Placeholder 6">
            <a:extLst>
              <a:ext uri="{FF2B5EF4-FFF2-40B4-BE49-F238E27FC236}">
                <a16:creationId xmlns:a16="http://schemas.microsoft.com/office/drawing/2014/main" id="{F42995BD-0217-E5DA-A868-C76582CDA93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41137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/>
              <a:t>Click to add affiliate logo if required</a:t>
            </a:r>
          </a:p>
        </p:txBody>
      </p:sp>
      <p:sp>
        <p:nvSpPr>
          <p:cNvPr id="99" name="Picture Placeholder 6">
            <a:extLst>
              <a:ext uri="{FF2B5EF4-FFF2-40B4-BE49-F238E27FC236}">
                <a16:creationId xmlns:a16="http://schemas.microsoft.com/office/drawing/2014/main" id="{B5727341-036A-0E02-7D0D-725A4309945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7942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/>
              <a:t>Click to add affiliate logo if required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FDD27DCF-5E3E-BCC1-C0A7-A1D5D6354F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5325" y="642152"/>
            <a:ext cx="638964" cy="3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46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5">
            <a:extLst>
              <a:ext uri="{FF2B5EF4-FFF2-40B4-BE49-F238E27FC236}">
                <a16:creationId xmlns:a16="http://schemas.microsoft.com/office/drawing/2014/main" id="{AC608C4F-B161-374C-B7CC-C9B42444B5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4321" y="704117"/>
            <a:ext cx="6475315" cy="538231"/>
          </a:xfrm>
        </p:spPr>
        <p:txBody>
          <a:bodyPr>
            <a:noAutofit/>
          </a:bodyPr>
          <a:lstStyle>
            <a:lvl1pPr marL="6351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en-IE" noProof="0"/>
              <a:t>Click to add title</a:t>
            </a:r>
          </a:p>
        </p:txBody>
      </p:sp>
      <p:graphicFrame>
        <p:nvGraphicFramePr>
          <p:cNvPr id="95" name="Table 51">
            <a:extLst>
              <a:ext uri="{FF2B5EF4-FFF2-40B4-BE49-F238E27FC236}">
                <a16:creationId xmlns:a16="http://schemas.microsoft.com/office/drawing/2014/main" id="{139BE143-74BD-4E2C-96A2-20CC7EC5D2B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51531527"/>
              </p:ext>
            </p:extLst>
          </p:nvPr>
        </p:nvGraphicFramePr>
        <p:xfrm>
          <a:off x="454441" y="1315786"/>
          <a:ext cx="11283118" cy="50083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5742">
                  <a:extLst>
                    <a:ext uri="{9D8B030D-6E8A-4147-A177-3AD203B41FA5}">
                      <a16:colId xmlns:a16="http://schemas.microsoft.com/office/drawing/2014/main" val="1455362644"/>
                    </a:ext>
                  </a:extLst>
                </a:gridCol>
                <a:gridCol w="679955">
                  <a:extLst>
                    <a:ext uri="{9D8B030D-6E8A-4147-A177-3AD203B41FA5}">
                      <a16:colId xmlns:a16="http://schemas.microsoft.com/office/drawing/2014/main" val="2871145249"/>
                    </a:ext>
                  </a:extLst>
                </a:gridCol>
                <a:gridCol w="1205995">
                  <a:extLst>
                    <a:ext uri="{9D8B030D-6E8A-4147-A177-3AD203B41FA5}">
                      <a16:colId xmlns:a16="http://schemas.microsoft.com/office/drawing/2014/main" val="190272971"/>
                    </a:ext>
                  </a:extLst>
                </a:gridCol>
                <a:gridCol w="1214438">
                  <a:extLst>
                    <a:ext uri="{9D8B030D-6E8A-4147-A177-3AD203B41FA5}">
                      <a16:colId xmlns:a16="http://schemas.microsoft.com/office/drawing/2014/main" val="1225921833"/>
                    </a:ext>
                  </a:extLst>
                </a:gridCol>
                <a:gridCol w="1216819">
                  <a:extLst>
                    <a:ext uri="{9D8B030D-6E8A-4147-A177-3AD203B41FA5}">
                      <a16:colId xmlns:a16="http://schemas.microsoft.com/office/drawing/2014/main" val="2700237895"/>
                    </a:ext>
                  </a:extLst>
                </a:gridCol>
                <a:gridCol w="1216818">
                  <a:extLst>
                    <a:ext uri="{9D8B030D-6E8A-4147-A177-3AD203B41FA5}">
                      <a16:colId xmlns:a16="http://schemas.microsoft.com/office/drawing/2014/main" val="451751157"/>
                    </a:ext>
                  </a:extLst>
                </a:gridCol>
                <a:gridCol w="1219994">
                  <a:extLst>
                    <a:ext uri="{9D8B030D-6E8A-4147-A177-3AD203B41FA5}">
                      <a16:colId xmlns:a16="http://schemas.microsoft.com/office/drawing/2014/main" val="3724412013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4100467475"/>
                    </a:ext>
                  </a:extLst>
                </a:gridCol>
                <a:gridCol w="1201457">
                  <a:extLst>
                    <a:ext uri="{9D8B030D-6E8A-4147-A177-3AD203B41FA5}">
                      <a16:colId xmlns:a16="http://schemas.microsoft.com/office/drawing/2014/main" val="1531671007"/>
                    </a:ext>
                  </a:extLst>
                </a:gridCol>
              </a:tblGrid>
              <a:tr h="284083">
                <a:tc>
                  <a:txBody>
                    <a:bodyPr/>
                    <a:lstStyle/>
                    <a:p>
                      <a:pPr marL="72000" algn="l" defTabSz="422041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Project Workstream</a:t>
                      </a:r>
                      <a:endParaRPr lang="en-IE" sz="900" b="1" u="none" strike="noStrike" kern="120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0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RAG</a:t>
                      </a:r>
                      <a:endParaRPr lang="en-IE" sz="9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2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July 21</a:t>
                      </a:r>
                      <a:endParaRPr lang="en-IE" sz="9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2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Aug 21</a:t>
                      </a:r>
                    </a:p>
                  </a:txBody>
                  <a:tcPr marL="72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Sept 21</a:t>
                      </a:r>
                    </a:p>
                  </a:txBody>
                  <a:tcPr marL="72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Oct 21</a:t>
                      </a:r>
                      <a:endParaRPr lang="en-IE" sz="9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2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Nov 21</a:t>
                      </a:r>
                      <a:endParaRPr lang="en-IE" sz="9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72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Dec 21</a:t>
                      </a:r>
                      <a:endParaRPr lang="en-IE" sz="9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2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Jan 21</a:t>
                      </a:r>
                    </a:p>
                  </a:txBody>
                  <a:tcPr marL="72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955535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46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900" b="0" i="0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647237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46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>
                        <a:solidFill>
                          <a:srgbClr val="D14600"/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376382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46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>
                        <a:solidFill>
                          <a:srgbClr val="D14600"/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06414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46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79323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46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098213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46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018386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46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341997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46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228827"/>
                  </a:ext>
                </a:extLst>
              </a:tr>
              <a:tr h="364525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46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5162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36000" marR="36000" marT="3600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0" i="0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36000" marT="3600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36000" marR="36000" marT="3600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36000" marR="36000" marT="3600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36000" marR="36000" marT="3600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9562653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AF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860636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AF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694508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AF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159228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AF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911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36000" marR="3600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0" i="0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3600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36000" marR="3600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36000" marR="3600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36000" marR="3600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7995203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B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612132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B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1444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0" i="0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0" marR="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5597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9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5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5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5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5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5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5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5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53486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9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335863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9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5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5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5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5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5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5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5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394153"/>
                  </a:ext>
                </a:extLst>
              </a:tr>
            </a:tbl>
          </a:graphicData>
        </a:graphic>
      </p:graphicFrame>
      <p:sp>
        <p:nvSpPr>
          <p:cNvPr id="279" name="Text Placeholder 2">
            <a:extLst>
              <a:ext uri="{FF2B5EF4-FFF2-40B4-BE49-F238E27FC236}">
                <a16:creationId xmlns:a16="http://schemas.microsoft.com/office/drawing/2014/main" id="{A8C78968-C515-4FA5-9F57-5C8B345723B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251138" y="1617456"/>
            <a:ext cx="1163891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80" name="Text Placeholder 2">
            <a:extLst>
              <a:ext uri="{FF2B5EF4-FFF2-40B4-BE49-F238E27FC236}">
                <a16:creationId xmlns:a16="http://schemas.microsoft.com/office/drawing/2014/main" id="{C23657BA-22FD-4DFE-A2E4-FA7EC10367D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327329" y="1617456"/>
            <a:ext cx="1178718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81" name="Text Placeholder 2">
            <a:extLst>
              <a:ext uri="{FF2B5EF4-FFF2-40B4-BE49-F238E27FC236}">
                <a16:creationId xmlns:a16="http://schemas.microsoft.com/office/drawing/2014/main" id="{356CC627-1CEB-4BDD-A597-0DF9ACCCCE6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0558327" y="1617456"/>
            <a:ext cx="1156710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82" name="Text Placeholder 2">
            <a:extLst>
              <a:ext uri="{FF2B5EF4-FFF2-40B4-BE49-F238E27FC236}">
                <a16:creationId xmlns:a16="http://schemas.microsoft.com/office/drawing/2014/main" id="{BDEC9FD1-C0D7-486D-BDD5-7A881FAE21AA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457169" y="1617456"/>
            <a:ext cx="1163891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83" name="Text Placeholder 2">
            <a:extLst>
              <a:ext uri="{FF2B5EF4-FFF2-40B4-BE49-F238E27FC236}">
                <a16:creationId xmlns:a16="http://schemas.microsoft.com/office/drawing/2014/main" id="{DA4F01FC-7A3F-4777-8908-4434E9A33BD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673340" y="1617456"/>
            <a:ext cx="1166296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84" name="Text Placeholder 2">
            <a:extLst>
              <a:ext uri="{FF2B5EF4-FFF2-40B4-BE49-F238E27FC236}">
                <a16:creationId xmlns:a16="http://schemas.microsoft.com/office/drawing/2014/main" id="{20989393-80F6-4114-8990-147194136D3B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897491" y="1617456"/>
            <a:ext cx="1161994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85" name="Text Placeholder 2">
            <a:extLst>
              <a:ext uri="{FF2B5EF4-FFF2-40B4-BE49-F238E27FC236}">
                <a16:creationId xmlns:a16="http://schemas.microsoft.com/office/drawing/2014/main" id="{74B05B02-82B6-40F0-94BA-DF4CAC9BA612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107003" y="1617456"/>
            <a:ext cx="1172808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93" name="Text Placeholder 2">
            <a:extLst>
              <a:ext uri="{FF2B5EF4-FFF2-40B4-BE49-F238E27FC236}">
                <a16:creationId xmlns:a16="http://schemas.microsoft.com/office/drawing/2014/main" id="{9B64AFB2-7519-4A36-B6D6-3AE22BDCCA98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3251138" y="2098993"/>
            <a:ext cx="1163891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94" name="Text Placeholder 2">
            <a:extLst>
              <a:ext uri="{FF2B5EF4-FFF2-40B4-BE49-F238E27FC236}">
                <a16:creationId xmlns:a16="http://schemas.microsoft.com/office/drawing/2014/main" id="{CBD9FD4B-0899-4738-B7BB-B4A92AE3163A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9327329" y="2098995"/>
            <a:ext cx="1178718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95" name="Text Placeholder 2">
            <a:extLst>
              <a:ext uri="{FF2B5EF4-FFF2-40B4-BE49-F238E27FC236}">
                <a16:creationId xmlns:a16="http://schemas.microsoft.com/office/drawing/2014/main" id="{4E924C43-CC69-44A8-ADF1-93EECA222CAB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10558327" y="2098993"/>
            <a:ext cx="1156710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96" name="Text Placeholder 2">
            <a:extLst>
              <a:ext uri="{FF2B5EF4-FFF2-40B4-BE49-F238E27FC236}">
                <a16:creationId xmlns:a16="http://schemas.microsoft.com/office/drawing/2014/main" id="{F58D9047-7068-4332-95F7-89E717D78E03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4457169" y="2098993"/>
            <a:ext cx="1163891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97" name="Text Placeholder 2">
            <a:extLst>
              <a:ext uri="{FF2B5EF4-FFF2-40B4-BE49-F238E27FC236}">
                <a16:creationId xmlns:a16="http://schemas.microsoft.com/office/drawing/2014/main" id="{60F611CA-3C5A-444E-8399-35AE5B9729AE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5673340" y="2098993"/>
            <a:ext cx="1166296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98" name="Text Placeholder 2">
            <a:extLst>
              <a:ext uri="{FF2B5EF4-FFF2-40B4-BE49-F238E27FC236}">
                <a16:creationId xmlns:a16="http://schemas.microsoft.com/office/drawing/2014/main" id="{88E1016B-3505-41BD-97E9-7052DDBD69AC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6897491" y="2098993"/>
            <a:ext cx="1161994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99" name="Text Placeholder 2">
            <a:extLst>
              <a:ext uri="{FF2B5EF4-FFF2-40B4-BE49-F238E27FC236}">
                <a16:creationId xmlns:a16="http://schemas.microsoft.com/office/drawing/2014/main" id="{FC9566AF-A299-4B8C-8653-30D8AE2D0F94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8107003" y="2098993"/>
            <a:ext cx="1172808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00" name="Text Placeholder 2">
            <a:extLst>
              <a:ext uri="{FF2B5EF4-FFF2-40B4-BE49-F238E27FC236}">
                <a16:creationId xmlns:a16="http://schemas.microsoft.com/office/drawing/2014/main" id="{74472071-5357-4E29-896A-E20FF3AAED3B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3251138" y="2333489"/>
            <a:ext cx="1163891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01" name="Text Placeholder 2">
            <a:extLst>
              <a:ext uri="{FF2B5EF4-FFF2-40B4-BE49-F238E27FC236}">
                <a16:creationId xmlns:a16="http://schemas.microsoft.com/office/drawing/2014/main" id="{A011962E-27BC-4E8D-A21A-4ACD86702C70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9327329" y="2333491"/>
            <a:ext cx="1178718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02" name="Text Placeholder 2">
            <a:extLst>
              <a:ext uri="{FF2B5EF4-FFF2-40B4-BE49-F238E27FC236}">
                <a16:creationId xmlns:a16="http://schemas.microsoft.com/office/drawing/2014/main" id="{30F689B5-59F1-4130-966D-0B30019DAEE8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10558327" y="2333489"/>
            <a:ext cx="1156710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03" name="Text Placeholder 2">
            <a:extLst>
              <a:ext uri="{FF2B5EF4-FFF2-40B4-BE49-F238E27FC236}">
                <a16:creationId xmlns:a16="http://schemas.microsoft.com/office/drawing/2014/main" id="{356B917C-10E7-4DAD-923C-185A057B9712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4457169" y="2333489"/>
            <a:ext cx="1163891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04" name="Text Placeholder 2">
            <a:extLst>
              <a:ext uri="{FF2B5EF4-FFF2-40B4-BE49-F238E27FC236}">
                <a16:creationId xmlns:a16="http://schemas.microsoft.com/office/drawing/2014/main" id="{8B774385-8022-4BE1-9655-3D821DDEDB45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5673340" y="2333489"/>
            <a:ext cx="1166296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05" name="Text Placeholder 2">
            <a:extLst>
              <a:ext uri="{FF2B5EF4-FFF2-40B4-BE49-F238E27FC236}">
                <a16:creationId xmlns:a16="http://schemas.microsoft.com/office/drawing/2014/main" id="{E3C90B2A-0816-42B2-B8B6-6F1AEDF996BD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6897491" y="2333489"/>
            <a:ext cx="1161994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06" name="Text Placeholder 2">
            <a:extLst>
              <a:ext uri="{FF2B5EF4-FFF2-40B4-BE49-F238E27FC236}">
                <a16:creationId xmlns:a16="http://schemas.microsoft.com/office/drawing/2014/main" id="{A2B21139-486C-4A3B-A693-3C23EA3CAB3A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8107003" y="2333489"/>
            <a:ext cx="1172808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07" name="Text Placeholder 2">
            <a:extLst>
              <a:ext uri="{FF2B5EF4-FFF2-40B4-BE49-F238E27FC236}">
                <a16:creationId xmlns:a16="http://schemas.microsoft.com/office/drawing/2014/main" id="{F3B02408-4307-41E1-B3E1-0F9A735FF67C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3251138" y="2573058"/>
            <a:ext cx="1163891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08" name="Text Placeholder 2">
            <a:extLst>
              <a:ext uri="{FF2B5EF4-FFF2-40B4-BE49-F238E27FC236}">
                <a16:creationId xmlns:a16="http://schemas.microsoft.com/office/drawing/2014/main" id="{36FFAF6D-1979-492C-9E2D-F130079F5892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9327329" y="2573061"/>
            <a:ext cx="1178718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09" name="Text Placeholder 2">
            <a:extLst>
              <a:ext uri="{FF2B5EF4-FFF2-40B4-BE49-F238E27FC236}">
                <a16:creationId xmlns:a16="http://schemas.microsoft.com/office/drawing/2014/main" id="{9A6A7C25-FB7C-4B4A-B440-1B5C5DC79992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10558327" y="2573058"/>
            <a:ext cx="1156710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10" name="Text Placeholder 2">
            <a:extLst>
              <a:ext uri="{FF2B5EF4-FFF2-40B4-BE49-F238E27FC236}">
                <a16:creationId xmlns:a16="http://schemas.microsoft.com/office/drawing/2014/main" id="{126F91A7-226F-4FD2-A6E8-4C659A0DC3D0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4457169" y="2573058"/>
            <a:ext cx="1163891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11" name="Text Placeholder 2">
            <a:extLst>
              <a:ext uri="{FF2B5EF4-FFF2-40B4-BE49-F238E27FC236}">
                <a16:creationId xmlns:a16="http://schemas.microsoft.com/office/drawing/2014/main" id="{ED58F32C-3A25-4D66-8BED-C75062863687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5673340" y="2573058"/>
            <a:ext cx="1166296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12" name="Text Placeholder 2">
            <a:extLst>
              <a:ext uri="{FF2B5EF4-FFF2-40B4-BE49-F238E27FC236}">
                <a16:creationId xmlns:a16="http://schemas.microsoft.com/office/drawing/2014/main" id="{EAB15981-EE38-4380-8339-2B03DC5637DA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6897491" y="2573058"/>
            <a:ext cx="1161994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13" name="Text Placeholder 2">
            <a:extLst>
              <a:ext uri="{FF2B5EF4-FFF2-40B4-BE49-F238E27FC236}">
                <a16:creationId xmlns:a16="http://schemas.microsoft.com/office/drawing/2014/main" id="{06F18277-6687-472C-8F25-C1CA6A0B90AD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8107003" y="2573058"/>
            <a:ext cx="1172808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14" name="Text Placeholder 2">
            <a:extLst>
              <a:ext uri="{FF2B5EF4-FFF2-40B4-BE49-F238E27FC236}">
                <a16:creationId xmlns:a16="http://schemas.microsoft.com/office/drawing/2014/main" id="{2A0616C9-0A8A-49AB-8418-DBC33D700B19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3251138" y="2807883"/>
            <a:ext cx="1163891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15" name="Text Placeholder 2">
            <a:extLst>
              <a:ext uri="{FF2B5EF4-FFF2-40B4-BE49-F238E27FC236}">
                <a16:creationId xmlns:a16="http://schemas.microsoft.com/office/drawing/2014/main" id="{6815F842-672C-46F3-BBB4-1F7194959B67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9327329" y="2807887"/>
            <a:ext cx="1178718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16" name="Text Placeholder 2">
            <a:extLst>
              <a:ext uri="{FF2B5EF4-FFF2-40B4-BE49-F238E27FC236}">
                <a16:creationId xmlns:a16="http://schemas.microsoft.com/office/drawing/2014/main" id="{EC4D01F4-59BD-4978-93E6-888682451B00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10558327" y="2807883"/>
            <a:ext cx="1156710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17" name="Text Placeholder 2">
            <a:extLst>
              <a:ext uri="{FF2B5EF4-FFF2-40B4-BE49-F238E27FC236}">
                <a16:creationId xmlns:a16="http://schemas.microsoft.com/office/drawing/2014/main" id="{61FE4A2F-30E6-45E6-B693-48A8D15566B8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4457169" y="2807883"/>
            <a:ext cx="1163891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18" name="Text Placeholder 2">
            <a:extLst>
              <a:ext uri="{FF2B5EF4-FFF2-40B4-BE49-F238E27FC236}">
                <a16:creationId xmlns:a16="http://schemas.microsoft.com/office/drawing/2014/main" id="{4C089572-6A5D-489C-9A23-96A8F74C9579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5673340" y="2807883"/>
            <a:ext cx="1166296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19" name="Text Placeholder 2">
            <a:extLst>
              <a:ext uri="{FF2B5EF4-FFF2-40B4-BE49-F238E27FC236}">
                <a16:creationId xmlns:a16="http://schemas.microsoft.com/office/drawing/2014/main" id="{3213FDB3-2415-43A4-99D3-F32EF4D3D6F1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6897491" y="2807883"/>
            <a:ext cx="1161994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20" name="Text Placeholder 2">
            <a:extLst>
              <a:ext uri="{FF2B5EF4-FFF2-40B4-BE49-F238E27FC236}">
                <a16:creationId xmlns:a16="http://schemas.microsoft.com/office/drawing/2014/main" id="{03D7E6E4-4F26-4BD2-ABE3-55F237BA868A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8107003" y="2807883"/>
            <a:ext cx="1172808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21" name="Text Placeholder 2">
            <a:extLst>
              <a:ext uri="{FF2B5EF4-FFF2-40B4-BE49-F238E27FC236}">
                <a16:creationId xmlns:a16="http://schemas.microsoft.com/office/drawing/2014/main" id="{771AE562-0128-434B-BCC2-F59563523550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3251138" y="3042379"/>
            <a:ext cx="1163891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22" name="Text Placeholder 2">
            <a:extLst>
              <a:ext uri="{FF2B5EF4-FFF2-40B4-BE49-F238E27FC236}">
                <a16:creationId xmlns:a16="http://schemas.microsoft.com/office/drawing/2014/main" id="{EFFB8277-A6BE-4B7D-8A3B-47ECB9DB55B8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9327329" y="3042383"/>
            <a:ext cx="1178718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23" name="Text Placeholder 2">
            <a:extLst>
              <a:ext uri="{FF2B5EF4-FFF2-40B4-BE49-F238E27FC236}">
                <a16:creationId xmlns:a16="http://schemas.microsoft.com/office/drawing/2014/main" id="{2C1AFAA2-55DD-427A-B4B4-249D1F2C6EB2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10558327" y="3042379"/>
            <a:ext cx="1156710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24" name="Text Placeholder 2">
            <a:extLst>
              <a:ext uri="{FF2B5EF4-FFF2-40B4-BE49-F238E27FC236}">
                <a16:creationId xmlns:a16="http://schemas.microsoft.com/office/drawing/2014/main" id="{BF50947F-1559-42E2-B161-3A6F78F6B8BA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4457169" y="3042379"/>
            <a:ext cx="1163891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25" name="Text Placeholder 2">
            <a:extLst>
              <a:ext uri="{FF2B5EF4-FFF2-40B4-BE49-F238E27FC236}">
                <a16:creationId xmlns:a16="http://schemas.microsoft.com/office/drawing/2014/main" id="{42387249-4B6D-4822-99DF-BB41C58A6D3B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5673340" y="3042379"/>
            <a:ext cx="1166296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26" name="Text Placeholder 2">
            <a:extLst>
              <a:ext uri="{FF2B5EF4-FFF2-40B4-BE49-F238E27FC236}">
                <a16:creationId xmlns:a16="http://schemas.microsoft.com/office/drawing/2014/main" id="{B9AF80B6-752E-4CBF-AF11-9ED0093C3149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6897491" y="3042379"/>
            <a:ext cx="1161994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27" name="Text Placeholder 2">
            <a:extLst>
              <a:ext uri="{FF2B5EF4-FFF2-40B4-BE49-F238E27FC236}">
                <a16:creationId xmlns:a16="http://schemas.microsoft.com/office/drawing/2014/main" id="{3B1E3245-E71E-4033-B86E-E7B6260C7541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8107003" y="3042379"/>
            <a:ext cx="1172808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28" name="Text Placeholder 2">
            <a:extLst>
              <a:ext uri="{FF2B5EF4-FFF2-40B4-BE49-F238E27FC236}">
                <a16:creationId xmlns:a16="http://schemas.microsoft.com/office/drawing/2014/main" id="{5B615D44-403F-4475-8E16-5747900CAF9B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3251138" y="3261044"/>
            <a:ext cx="1163891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29" name="Text Placeholder 2">
            <a:extLst>
              <a:ext uri="{FF2B5EF4-FFF2-40B4-BE49-F238E27FC236}">
                <a16:creationId xmlns:a16="http://schemas.microsoft.com/office/drawing/2014/main" id="{DC362D2C-ADAB-4AD1-B80F-51570430C9B8}"/>
              </a:ext>
            </a:extLst>
          </p:cNvPr>
          <p:cNvSpPr>
            <a:spLocks noGrp="1"/>
          </p:cNvSpPr>
          <p:nvPr>
            <p:ph type="body" sz="quarter" idx="107" hasCustomPrompt="1"/>
          </p:nvPr>
        </p:nvSpPr>
        <p:spPr>
          <a:xfrm>
            <a:off x="9327329" y="3261049"/>
            <a:ext cx="1178718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30" name="Text Placeholder 2">
            <a:extLst>
              <a:ext uri="{FF2B5EF4-FFF2-40B4-BE49-F238E27FC236}">
                <a16:creationId xmlns:a16="http://schemas.microsoft.com/office/drawing/2014/main" id="{7029214F-4E83-47FB-B38E-DCEB38F604AE}"/>
              </a:ext>
            </a:extLst>
          </p:cNvPr>
          <p:cNvSpPr>
            <a:spLocks noGrp="1"/>
          </p:cNvSpPr>
          <p:nvPr>
            <p:ph type="body" sz="quarter" idx="108" hasCustomPrompt="1"/>
          </p:nvPr>
        </p:nvSpPr>
        <p:spPr>
          <a:xfrm>
            <a:off x="10558327" y="3261044"/>
            <a:ext cx="1156710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31" name="Text Placeholder 2">
            <a:extLst>
              <a:ext uri="{FF2B5EF4-FFF2-40B4-BE49-F238E27FC236}">
                <a16:creationId xmlns:a16="http://schemas.microsoft.com/office/drawing/2014/main" id="{B54CFB5E-F9CF-4D06-BE8B-F7F23F2CCFEB}"/>
              </a:ext>
            </a:extLst>
          </p:cNvPr>
          <p:cNvSpPr>
            <a:spLocks noGrp="1"/>
          </p:cNvSpPr>
          <p:nvPr>
            <p:ph type="body" sz="quarter" idx="109" hasCustomPrompt="1"/>
          </p:nvPr>
        </p:nvSpPr>
        <p:spPr>
          <a:xfrm>
            <a:off x="4457169" y="3261044"/>
            <a:ext cx="1163891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32" name="Text Placeholder 2">
            <a:extLst>
              <a:ext uri="{FF2B5EF4-FFF2-40B4-BE49-F238E27FC236}">
                <a16:creationId xmlns:a16="http://schemas.microsoft.com/office/drawing/2014/main" id="{09F73D94-0481-4EF0-9FAB-1BE66C4FB51A}"/>
              </a:ext>
            </a:extLst>
          </p:cNvPr>
          <p:cNvSpPr>
            <a:spLocks noGrp="1"/>
          </p:cNvSpPr>
          <p:nvPr>
            <p:ph type="body" sz="quarter" idx="110" hasCustomPrompt="1"/>
          </p:nvPr>
        </p:nvSpPr>
        <p:spPr>
          <a:xfrm>
            <a:off x="5673340" y="3261044"/>
            <a:ext cx="1166296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33" name="Text Placeholder 2">
            <a:extLst>
              <a:ext uri="{FF2B5EF4-FFF2-40B4-BE49-F238E27FC236}">
                <a16:creationId xmlns:a16="http://schemas.microsoft.com/office/drawing/2014/main" id="{25B08416-48AB-4929-B3EC-D8062C833EAF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6897491" y="3261044"/>
            <a:ext cx="1161994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34" name="Text Placeholder 2">
            <a:extLst>
              <a:ext uri="{FF2B5EF4-FFF2-40B4-BE49-F238E27FC236}">
                <a16:creationId xmlns:a16="http://schemas.microsoft.com/office/drawing/2014/main" id="{8CBF4623-9F3E-4E7D-B032-B5206AC2A425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8107003" y="3261044"/>
            <a:ext cx="1172808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35" name="Text Placeholder 2">
            <a:extLst>
              <a:ext uri="{FF2B5EF4-FFF2-40B4-BE49-F238E27FC236}">
                <a16:creationId xmlns:a16="http://schemas.microsoft.com/office/drawing/2014/main" id="{F37FBA1D-EE75-4952-BD3F-670715E22673}"/>
              </a:ext>
            </a:extLst>
          </p:cNvPr>
          <p:cNvSpPr>
            <a:spLocks noGrp="1"/>
          </p:cNvSpPr>
          <p:nvPr>
            <p:ph type="body" sz="quarter" idx="113" hasCustomPrompt="1"/>
          </p:nvPr>
        </p:nvSpPr>
        <p:spPr>
          <a:xfrm>
            <a:off x="3251138" y="3532015"/>
            <a:ext cx="1163891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36" name="Text Placeholder 2">
            <a:extLst>
              <a:ext uri="{FF2B5EF4-FFF2-40B4-BE49-F238E27FC236}">
                <a16:creationId xmlns:a16="http://schemas.microsoft.com/office/drawing/2014/main" id="{DB64477B-380A-4CDD-9459-4A49F3FC06B0}"/>
              </a:ext>
            </a:extLst>
          </p:cNvPr>
          <p:cNvSpPr>
            <a:spLocks noGrp="1"/>
          </p:cNvSpPr>
          <p:nvPr>
            <p:ph type="body" sz="quarter" idx="114" hasCustomPrompt="1"/>
          </p:nvPr>
        </p:nvSpPr>
        <p:spPr>
          <a:xfrm>
            <a:off x="9327329" y="3532015"/>
            <a:ext cx="1178718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37" name="Text Placeholder 2">
            <a:extLst>
              <a:ext uri="{FF2B5EF4-FFF2-40B4-BE49-F238E27FC236}">
                <a16:creationId xmlns:a16="http://schemas.microsoft.com/office/drawing/2014/main" id="{55F4242C-E59D-40CA-B7EA-2E8678DC21A6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10558327" y="3532015"/>
            <a:ext cx="1156710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38" name="Text Placeholder 2">
            <a:extLst>
              <a:ext uri="{FF2B5EF4-FFF2-40B4-BE49-F238E27FC236}">
                <a16:creationId xmlns:a16="http://schemas.microsoft.com/office/drawing/2014/main" id="{75CC6193-F222-4075-94AE-89BFFC476197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4457169" y="3532015"/>
            <a:ext cx="1163891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39" name="Text Placeholder 2">
            <a:extLst>
              <a:ext uri="{FF2B5EF4-FFF2-40B4-BE49-F238E27FC236}">
                <a16:creationId xmlns:a16="http://schemas.microsoft.com/office/drawing/2014/main" id="{6B6B0898-73C6-4744-AC82-381C046EA089}"/>
              </a:ext>
            </a:extLst>
          </p:cNvPr>
          <p:cNvSpPr>
            <a:spLocks noGrp="1"/>
          </p:cNvSpPr>
          <p:nvPr>
            <p:ph type="body" sz="quarter" idx="117" hasCustomPrompt="1"/>
          </p:nvPr>
        </p:nvSpPr>
        <p:spPr>
          <a:xfrm>
            <a:off x="5673340" y="3532015"/>
            <a:ext cx="1166296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40" name="Text Placeholder 2">
            <a:extLst>
              <a:ext uri="{FF2B5EF4-FFF2-40B4-BE49-F238E27FC236}">
                <a16:creationId xmlns:a16="http://schemas.microsoft.com/office/drawing/2014/main" id="{8FA0E84A-CBEE-4CA8-A7D9-28B53750C87B}"/>
              </a:ext>
            </a:extLst>
          </p:cNvPr>
          <p:cNvSpPr>
            <a:spLocks noGrp="1"/>
          </p:cNvSpPr>
          <p:nvPr>
            <p:ph type="body" sz="quarter" idx="118" hasCustomPrompt="1"/>
          </p:nvPr>
        </p:nvSpPr>
        <p:spPr>
          <a:xfrm>
            <a:off x="6897491" y="3532015"/>
            <a:ext cx="1161994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41" name="Text Placeholder 2">
            <a:extLst>
              <a:ext uri="{FF2B5EF4-FFF2-40B4-BE49-F238E27FC236}">
                <a16:creationId xmlns:a16="http://schemas.microsoft.com/office/drawing/2014/main" id="{F4495553-39C8-43E7-A79E-9EAF54A1ED8D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8107003" y="3532015"/>
            <a:ext cx="1172808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42" name="Text Placeholder 2">
            <a:extLst>
              <a:ext uri="{FF2B5EF4-FFF2-40B4-BE49-F238E27FC236}">
                <a16:creationId xmlns:a16="http://schemas.microsoft.com/office/drawing/2014/main" id="{AF37BD9C-3DC7-4384-95F1-5813AE78E89F}"/>
              </a:ext>
            </a:extLst>
          </p:cNvPr>
          <p:cNvSpPr>
            <a:spLocks noGrp="1"/>
          </p:cNvSpPr>
          <p:nvPr>
            <p:ph type="body" sz="quarter" idx="120" hasCustomPrompt="1"/>
          </p:nvPr>
        </p:nvSpPr>
        <p:spPr>
          <a:xfrm>
            <a:off x="3251138" y="4092068"/>
            <a:ext cx="1163891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43" name="Text Placeholder 2">
            <a:extLst>
              <a:ext uri="{FF2B5EF4-FFF2-40B4-BE49-F238E27FC236}">
                <a16:creationId xmlns:a16="http://schemas.microsoft.com/office/drawing/2014/main" id="{302AEDF1-C53D-416C-86B7-6A2DDAD4E3BD}"/>
              </a:ext>
            </a:extLst>
          </p:cNvPr>
          <p:cNvSpPr>
            <a:spLocks noGrp="1"/>
          </p:cNvSpPr>
          <p:nvPr>
            <p:ph type="body" sz="quarter" idx="121" hasCustomPrompt="1"/>
          </p:nvPr>
        </p:nvSpPr>
        <p:spPr>
          <a:xfrm>
            <a:off x="9327329" y="4100235"/>
            <a:ext cx="1178718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44" name="Text Placeholder 2">
            <a:extLst>
              <a:ext uri="{FF2B5EF4-FFF2-40B4-BE49-F238E27FC236}">
                <a16:creationId xmlns:a16="http://schemas.microsoft.com/office/drawing/2014/main" id="{D2B7AA54-F9F9-4D8C-A003-116336D78B26}"/>
              </a:ext>
            </a:extLst>
          </p:cNvPr>
          <p:cNvSpPr>
            <a:spLocks noGrp="1"/>
          </p:cNvSpPr>
          <p:nvPr>
            <p:ph type="body" sz="quarter" idx="122" hasCustomPrompt="1"/>
          </p:nvPr>
        </p:nvSpPr>
        <p:spPr>
          <a:xfrm>
            <a:off x="10558327" y="4100235"/>
            <a:ext cx="1156710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45" name="Text Placeholder 2">
            <a:extLst>
              <a:ext uri="{FF2B5EF4-FFF2-40B4-BE49-F238E27FC236}">
                <a16:creationId xmlns:a16="http://schemas.microsoft.com/office/drawing/2014/main" id="{37D283C7-FB1D-4E3A-B217-9F49E2A100F2}"/>
              </a:ext>
            </a:extLst>
          </p:cNvPr>
          <p:cNvSpPr>
            <a:spLocks noGrp="1"/>
          </p:cNvSpPr>
          <p:nvPr>
            <p:ph type="body" sz="quarter" idx="123" hasCustomPrompt="1"/>
          </p:nvPr>
        </p:nvSpPr>
        <p:spPr>
          <a:xfrm>
            <a:off x="4457169" y="4100235"/>
            <a:ext cx="1163891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46" name="Text Placeholder 2">
            <a:extLst>
              <a:ext uri="{FF2B5EF4-FFF2-40B4-BE49-F238E27FC236}">
                <a16:creationId xmlns:a16="http://schemas.microsoft.com/office/drawing/2014/main" id="{8BDE8178-8145-42F7-90B4-5467D01165E6}"/>
              </a:ext>
            </a:extLst>
          </p:cNvPr>
          <p:cNvSpPr>
            <a:spLocks noGrp="1"/>
          </p:cNvSpPr>
          <p:nvPr>
            <p:ph type="body" sz="quarter" idx="124" hasCustomPrompt="1"/>
          </p:nvPr>
        </p:nvSpPr>
        <p:spPr>
          <a:xfrm>
            <a:off x="5673340" y="4100235"/>
            <a:ext cx="1166296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47" name="Text Placeholder 2">
            <a:extLst>
              <a:ext uri="{FF2B5EF4-FFF2-40B4-BE49-F238E27FC236}">
                <a16:creationId xmlns:a16="http://schemas.microsoft.com/office/drawing/2014/main" id="{CBFB208D-5DA5-4395-9D05-115778E0DCC0}"/>
              </a:ext>
            </a:extLst>
          </p:cNvPr>
          <p:cNvSpPr>
            <a:spLocks noGrp="1"/>
          </p:cNvSpPr>
          <p:nvPr>
            <p:ph type="body" sz="quarter" idx="125" hasCustomPrompt="1"/>
          </p:nvPr>
        </p:nvSpPr>
        <p:spPr>
          <a:xfrm>
            <a:off x="6897491" y="4100235"/>
            <a:ext cx="1161994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48" name="Text Placeholder 2">
            <a:extLst>
              <a:ext uri="{FF2B5EF4-FFF2-40B4-BE49-F238E27FC236}">
                <a16:creationId xmlns:a16="http://schemas.microsoft.com/office/drawing/2014/main" id="{8E9E33A9-6AB0-41D5-812C-4AE9407BB234}"/>
              </a:ext>
            </a:extLst>
          </p:cNvPr>
          <p:cNvSpPr>
            <a:spLocks noGrp="1"/>
          </p:cNvSpPr>
          <p:nvPr>
            <p:ph type="body" sz="quarter" idx="126" hasCustomPrompt="1"/>
          </p:nvPr>
        </p:nvSpPr>
        <p:spPr>
          <a:xfrm>
            <a:off x="8107003" y="4100235"/>
            <a:ext cx="1172808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49" name="Text Placeholder 2">
            <a:extLst>
              <a:ext uri="{FF2B5EF4-FFF2-40B4-BE49-F238E27FC236}">
                <a16:creationId xmlns:a16="http://schemas.microsoft.com/office/drawing/2014/main" id="{E2A88848-8F36-4DC7-A2D9-686971B9AD0D}"/>
              </a:ext>
            </a:extLst>
          </p:cNvPr>
          <p:cNvSpPr>
            <a:spLocks noGrp="1"/>
          </p:cNvSpPr>
          <p:nvPr>
            <p:ph type="body" sz="quarter" idx="127" hasCustomPrompt="1"/>
          </p:nvPr>
        </p:nvSpPr>
        <p:spPr>
          <a:xfrm>
            <a:off x="3251138" y="4323961"/>
            <a:ext cx="1163891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50" name="Text Placeholder 2">
            <a:extLst>
              <a:ext uri="{FF2B5EF4-FFF2-40B4-BE49-F238E27FC236}">
                <a16:creationId xmlns:a16="http://schemas.microsoft.com/office/drawing/2014/main" id="{C247C60E-09AD-4E4A-96A5-B060AE639445}"/>
              </a:ext>
            </a:extLst>
          </p:cNvPr>
          <p:cNvSpPr>
            <a:spLocks noGrp="1"/>
          </p:cNvSpPr>
          <p:nvPr>
            <p:ph type="body" sz="quarter" idx="128" hasCustomPrompt="1"/>
          </p:nvPr>
        </p:nvSpPr>
        <p:spPr>
          <a:xfrm>
            <a:off x="9327329" y="4332128"/>
            <a:ext cx="1178718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51" name="Text Placeholder 2">
            <a:extLst>
              <a:ext uri="{FF2B5EF4-FFF2-40B4-BE49-F238E27FC236}">
                <a16:creationId xmlns:a16="http://schemas.microsoft.com/office/drawing/2014/main" id="{557E3DA5-6E31-448A-A224-4BCEF5D08E1A}"/>
              </a:ext>
            </a:extLst>
          </p:cNvPr>
          <p:cNvSpPr>
            <a:spLocks noGrp="1"/>
          </p:cNvSpPr>
          <p:nvPr>
            <p:ph type="body" sz="quarter" idx="129" hasCustomPrompt="1"/>
          </p:nvPr>
        </p:nvSpPr>
        <p:spPr>
          <a:xfrm>
            <a:off x="10558327" y="4332128"/>
            <a:ext cx="1156710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52" name="Text Placeholder 2">
            <a:extLst>
              <a:ext uri="{FF2B5EF4-FFF2-40B4-BE49-F238E27FC236}">
                <a16:creationId xmlns:a16="http://schemas.microsoft.com/office/drawing/2014/main" id="{1D939AD0-541E-4AF5-8A07-D0FC80562BC6}"/>
              </a:ext>
            </a:extLst>
          </p:cNvPr>
          <p:cNvSpPr>
            <a:spLocks noGrp="1"/>
          </p:cNvSpPr>
          <p:nvPr>
            <p:ph type="body" sz="quarter" idx="130" hasCustomPrompt="1"/>
          </p:nvPr>
        </p:nvSpPr>
        <p:spPr>
          <a:xfrm>
            <a:off x="4457169" y="4332128"/>
            <a:ext cx="1163891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53" name="Text Placeholder 2">
            <a:extLst>
              <a:ext uri="{FF2B5EF4-FFF2-40B4-BE49-F238E27FC236}">
                <a16:creationId xmlns:a16="http://schemas.microsoft.com/office/drawing/2014/main" id="{CEC33D48-13E6-4AB3-96E7-985E91130F4A}"/>
              </a:ext>
            </a:extLst>
          </p:cNvPr>
          <p:cNvSpPr>
            <a:spLocks noGrp="1"/>
          </p:cNvSpPr>
          <p:nvPr>
            <p:ph type="body" sz="quarter" idx="131" hasCustomPrompt="1"/>
          </p:nvPr>
        </p:nvSpPr>
        <p:spPr>
          <a:xfrm>
            <a:off x="5673340" y="4332128"/>
            <a:ext cx="1166296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54" name="Text Placeholder 2">
            <a:extLst>
              <a:ext uri="{FF2B5EF4-FFF2-40B4-BE49-F238E27FC236}">
                <a16:creationId xmlns:a16="http://schemas.microsoft.com/office/drawing/2014/main" id="{6D447B85-E185-4A3F-8F58-C0A78136001A}"/>
              </a:ext>
            </a:extLst>
          </p:cNvPr>
          <p:cNvSpPr>
            <a:spLocks noGrp="1"/>
          </p:cNvSpPr>
          <p:nvPr>
            <p:ph type="body" sz="quarter" idx="132" hasCustomPrompt="1"/>
          </p:nvPr>
        </p:nvSpPr>
        <p:spPr>
          <a:xfrm>
            <a:off x="6897491" y="4332128"/>
            <a:ext cx="1161994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55" name="Text Placeholder 2">
            <a:extLst>
              <a:ext uri="{FF2B5EF4-FFF2-40B4-BE49-F238E27FC236}">
                <a16:creationId xmlns:a16="http://schemas.microsoft.com/office/drawing/2014/main" id="{C0A1254B-746D-4786-AA0D-8B3062D25BE0}"/>
              </a:ext>
            </a:extLst>
          </p:cNvPr>
          <p:cNvSpPr>
            <a:spLocks noGrp="1"/>
          </p:cNvSpPr>
          <p:nvPr>
            <p:ph type="body" sz="quarter" idx="133" hasCustomPrompt="1"/>
          </p:nvPr>
        </p:nvSpPr>
        <p:spPr>
          <a:xfrm>
            <a:off x="8107003" y="4332128"/>
            <a:ext cx="1172808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56" name="Text Placeholder 2">
            <a:extLst>
              <a:ext uri="{FF2B5EF4-FFF2-40B4-BE49-F238E27FC236}">
                <a16:creationId xmlns:a16="http://schemas.microsoft.com/office/drawing/2014/main" id="{72569824-457E-45B1-9609-A4E7BA5A645C}"/>
              </a:ext>
            </a:extLst>
          </p:cNvPr>
          <p:cNvSpPr>
            <a:spLocks noGrp="1"/>
          </p:cNvSpPr>
          <p:nvPr>
            <p:ph type="body" sz="quarter" idx="134" hasCustomPrompt="1"/>
          </p:nvPr>
        </p:nvSpPr>
        <p:spPr>
          <a:xfrm>
            <a:off x="3251138" y="4563309"/>
            <a:ext cx="1163891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57" name="Text Placeholder 2">
            <a:extLst>
              <a:ext uri="{FF2B5EF4-FFF2-40B4-BE49-F238E27FC236}">
                <a16:creationId xmlns:a16="http://schemas.microsoft.com/office/drawing/2014/main" id="{BDB37A18-06E0-4B2D-A6AD-9005827FF0BB}"/>
              </a:ext>
            </a:extLst>
          </p:cNvPr>
          <p:cNvSpPr>
            <a:spLocks noGrp="1"/>
          </p:cNvSpPr>
          <p:nvPr>
            <p:ph type="body" sz="quarter" idx="135" hasCustomPrompt="1"/>
          </p:nvPr>
        </p:nvSpPr>
        <p:spPr>
          <a:xfrm>
            <a:off x="9327329" y="4571476"/>
            <a:ext cx="1178718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58" name="Text Placeholder 2">
            <a:extLst>
              <a:ext uri="{FF2B5EF4-FFF2-40B4-BE49-F238E27FC236}">
                <a16:creationId xmlns:a16="http://schemas.microsoft.com/office/drawing/2014/main" id="{61EBE8C7-8501-4B13-9E68-AAB32FB1FE7A}"/>
              </a:ext>
            </a:extLst>
          </p:cNvPr>
          <p:cNvSpPr>
            <a:spLocks noGrp="1"/>
          </p:cNvSpPr>
          <p:nvPr>
            <p:ph type="body" sz="quarter" idx="136" hasCustomPrompt="1"/>
          </p:nvPr>
        </p:nvSpPr>
        <p:spPr>
          <a:xfrm>
            <a:off x="10558327" y="4571476"/>
            <a:ext cx="1156710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59" name="Text Placeholder 2">
            <a:extLst>
              <a:ext uri="{FF2B5EF4-FFF2-40B4-BE49-F238E27FC236}">
                <a16:creationId xmlns:a16="http://schemas.microsoft.com/office/drawing/2014/main" id="{F02E0A88-D348-46EC-AF53-8B138AD2DE43}"/>
              </a:ext>
            </a:extLst>
          </p:cNvPr>
          <p:cNvSpPr>
            <a:spLocks noGrp="1"/>
          </p:cNvSpPr>
          <p:nvPr>
            <p:ph type="body" sz="quarter" idx="137" hasCustomPrompt="1"/>
          </p:nvPr>
        </p:nvSpPr>
        <p:spPr>
          <a:xfrm>
            <a:off x="4457169" y="4571476"/>
            <a:ext cx="1163891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60" name="Text Placeholder 2">
            <a:extLst>
              <a:ext uri="{FF2B5EF4-FFF2-40B4-BE49-F238E27FC236}">
                <a16:creationId xmlns:a16="http://schemas.microsoft.com/office/drawing/2014/main" id="{4923DE66-6FCF-4CA8-B217-94F2276B0EA4}"/>
              </a:ext>
            </a:extLst>
          </p:cNvPr>
          <p:cNvSpPr>
            <a:spLocks noGrp="1"/>
          </p:cNvSpPr>
          <p:nvPr>
            <p:ph type="body" sz="quarter" idx="138" hasCustomPrompt="1"/>
          </p:nvPr>
        </p:nvSpPr>
        <p:spPr>
          <a:xfrm>
            <a:off x="5673340" y="4571476"/>
            <a:ext cx="1166296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61" name="Text Placeholder 2">
            <a:extLst>
              <a:ext uri="{FF2B5EF4-FFF2-40B4-BE49-F238E27FC236}">
                <a16:creationId xmlns:a16="http://schemas.microsoft.com/office/drawing/2014/main" id="{D0E54D8D-5EEC-48A8-9B5E-E276B9C3F6FD}"/>
              </a:ext>
            </a:extLst>
          </p:cNvPr>
          <p:cNvSpPr>
            <a:spLocks noGrp="1"/>
          </p:cNvSpPr>
          <p:nvPr>
            <p:ph type="body" sz="quarter" idx="139" hasCustomPrompt="1"/>
          </p:nvPr>
        </p:nvSpPr>
        <p:spPr>
          <a:xfrm>
            <a:off x="6897491" y="4571476"/>
            <a:ext cx="1161994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62" name="Text Placeholder 2">
            <a:extLst>
              <a:ext uri="{FF2B5EF4-FFF2-40B4-BE49-F238E27FC236}">
                <a16:creationId xmlns:a16="http://schemas.microsoft.com/office/drawing/2014/main" id="{E7ECBD6D-9266-4ED0-8751-085186F13D42}"/>
              </a:ext>
            </a:extLst>
          </p:cNvPr>
          <p:cNvSpPr>
            <a:spLocks noGrp="1"/>
          </p:cNvSpPr>
          <p:nvPr>
            <p:ph type="body" sz="quarter" idx="140" hasCustomPrompt="1"/>
          </p:nvPr>
        </p:nvSpPr>
        <p:spPr>
          <a:xfrm>
            <a:off x="8107003" y="4571476"/>
            <a:ext cx="1172808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63" name="Text Placeholder 2">
            <a:extLst>
              <a:ext uri="{FF2B5EF4-FFF2-40B4-BE49-F238E27FC236}">
                <a16:creationId xmlns:a16="http://schemas.microsoft.com/office/drawing/2014/main" id="{C0B7F464-7138-4176-B613-9C2277E22249}"/>
              </a:ext>
            </a:extLst>
          </p:cNvPr>
          <p:cNvSpPr>
            <a:spLocks noGrp="1"/>
          </p:cNvSpPr>
          <p:nvPr>
            <p:ph type="body" sz="quarter" idx="141" hasCustomPrompt="1"/>
          </p:nvPr>
        </p:nvSpPr>
        <p:spPr>
          <a:xfrm>
            <a:off x="3251138" y="4809850"/>
            <a:ext cx="1163891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64" name="Text Placeholder 2">
            <a:extLst>
              <a:ext uri="{FF2B5EF4-FFF2-40B4-BE49-F238E27FC236}">
                <a16:creationId xmlns:a16="http://schemas.microsoft.com/office/drawing/2014/main" id="{BEF584AB-5606-4565-B3AB-FF66E3F7EDF3}"/>
              </a:ext>
            </a:extLst>
          </p:cNvPr>
          <p:cNvSpPr>
            <a:spLocks noGrp="1"/>
          </p:cNvSpPr>
          <p:nvPr>
            <p:ph type="body" sz="quarter" idx="142" hasCustomPrompt="1"/>
          </p:nvPr>
        </p:nvSpPr>
        <p:spPr>
          <a:xfrm>
            <a:off x="9327329" y="4809850"/>
            <a:ext cx="1178718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65" name="Text Placeholder 2">
            <a:extLst>
              <a:ext uri="{FF2B5EF4-FFF2-40B4-BE49-F238E27FC236}">
                <a16:creationId xmlns:a16="http://schemas.microsoft.com/office/drawing/2014/main" id="{327DCB59-6324-4DEA-BAC3-59635EA595D4}"/>
              </a:ext>
            </a:extLst>
          </p:cNvPr>
          <p:cNvSpPr>
            <a:spLocks noGrp="1"/>
          </p:cNvSpPr>
          <p:nvPr>
            <p:ph type="body" sz="quarter" idx="143" hasCustomPrompt="1"/>
          </p:nvPr>
        </p:nvSpPr>
        <p:spPr>
          <a:xfrm>
            <a:off x="10558327" y="4809850"/>
            <a:ext cx="1156710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66" name="Text Placeholder 2">
            <a:extLst>
              <a:ext uri="{FF2B5EF4-FFF2-40B4-BE49-F238E27FC236}">
                <a16:creationId xmlns:a16="http://schemas.microsoft.com/office/drawing/2014/main" id="{F3B108BD-F691-4488-9C64-A5A45F0B4967}"/>
              </a:ext>
            </a:extLst>
          </p:cNvPr>
          <p:cNvSpPr>
            <a:spLocks noGrp="1"/>
          </p:cNvSpPr>
          <p:nvPr>
            <p:ph type="body" sz="quarter" idx="144" hasCustomPrompt="1"/>
          </p:nvPr>
        </p:nvSpPr>
        <p:spPr>
          <a:xfrm>
            <a:off x="4457169" y="4809850"/>
            <a:ext cx="1163891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67" name="Text Placeholder 2">
            <a:extLst>
              <a:ext uri="{FF2B5EF4-FFF2-40B4-BE49-F238E27FC236}">
                <a16:creationId xmlns:a16="http://schemas.microsoft.com/office/drawing/2014/main" id="{16292393-6EC8-40BE-AA22-8742809F3EDF}"/>
              </a:ext>
            </a:extLst>
          </p:cNvPr>
          <p:cNvSpPr>
            <a:spLocks noGrp="1"/>
          </p:cNvSpPr>
          <p:nvPr>
            <p:ph type="body" sz="quarter" idx="145" hasCustomPrompt="1"/>
          </p:nvPr>
        </p:nvSpPr>
        <p:spPr>
          <a:xfrm>
            <a:off x="5673340" y="4809850"/>
            <a:ext cx="1166296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68" name="Text Placeholder 2">
            <a:extLst>
              <a:ext uri="{FF2B5EF4-FFF2-40B4-BE49-F238E27FC236}">
                <a16:creationId xmlns:a16="http://schemas.microsoft.com/office/drawing/2014/main" id="{8B35B240-9B6D-4A33-AE5F-35FB1EEF86FC}"/>
              </a:ext>
            </a:extLst>
          </p:cNvPr>
          <p:cNvSpPr>
            <a:spLocks noGrp="1"/>
          </p:cNvSpPr>
          <p:nvPr>
            <p:ph type="body" sz="quarter" idx="146" hasCustomPrompt="1"/>
          </p:nvPr>
        </p:nvSpPr>
        <p:spPr>
          <a:xfrm>
            <a:off x="6897491" y="4809850"/>
            <a:ext cx="1161994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69" name="Text Placeholder 2">
            <a:extLst>
              <a:ext uri="{FF2B5EF4-FFF2-40B4-BE49-F238E27FC236}">
                <a16:creationId xmlns:a16="http://schemas.microsoft.com/office/drawing/2014/main" id="{504A3257-A304-4C42-AF31-B559724C6852}"/>
              </a:ext>
            </a:extLst>
          </p:cNvPr>
          <p:cNvSpPr>
            <a:spLocks noGrp="1"/>
          </p:cNvSpPr>
          <p:nvPr>
            <p:ph type="body" sz="quarter" idx="147" hasCustomPrompt="1"/>
          </p:nvPr>
        </p:nvSpPr>
        <p:spPr>
          <a:xfrm>
            <a:off x="8107003" y="4809850"/>
            <a:ext cx="1172808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70" name="Text Placeholder 2">
            <a:extLst>
              <a:ext uri="{FF2B5EF4-FFF2-40B4-BE49-F238E27FC236}">
                <a16:creationId xmlns:a16="http://schemas.microsoft.com/office/drawing/2014/main" id="{BF87FE8C-2460-4844-8127-9AB1ED4314C4}"/>
              </a:ext>
            </a:extLst>
          </p:cNvPr>
          <p:cNvSpPr>
            <a:spLocks noGrp="1"/>
          </p:cNvSpPr>
          <p:nvPr>
            <p:ph type="body" sz="quarter" idx="148" hasCustomPrompt="1"/>
          </p:nvPr>
        </p:nvSpPr>
        <p:spPr>
          <a:xfrm>
            <a:off x="3251138" y="5099117"/>
            <a:ext cx="1163891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71" name="Text Placeholder 2">
            <a:extLst>
              <a:ext uri="{FF2B5EF4-FFF2-40B4-BE49-F238E27FC236}">
                <a16:creationId xmlns:a16="http://schemas.microsoft.com/office/drawing/2014/main" id="{CB73594A-F0E5-4505-B783-366BD9F27464}"/>
              </a:ext>
            </a:extLst>
          </p:cNvPr>
          <p:cNvSpPr>
            <a:spLocks noGrp="1"/>
          </p:cNvSpPr>
          <p:nvPr>
            <p:ph type="body" sz="quarter" idx="149" hasCustomPrompt="1"/>
          </p:nvPr>
        </p:nvSpPr>
        <p:spPr>
          <a:xfrm>
            <a:off x="9327329" y="5104635"/>
            <a:ext cx="1178718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72" name="Text Placeholder 2">
            <a:extLst>
              <a:ext uri="{FF2B5EF4-FFF2-40B4-BE49-F238E27FC236}">
                <a16:creationId xmlns:a16="http://schemas.microsoft.com/office/drawing/2014/main" id="{5F318609-E107-4493-9322-233FE52BACCB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10558327" y="5104635"/>
            <a:ext cx="1156710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73" name="Text Placeholder 2">
            <a:extLst>
              <a:ext uri="{FF2B5EF4-FFF2-40B4-BE49-F238E27FC236}">
                <a16:creationId xmlns:a16="http://schemas.microsoft.com/office/drawing/2014/main" id="{43727FA4-0DCB-4473-9FBA-E84957939BFB}"/>
              </a:ext>
            </a:extLst>
          </p:cNvPr>
          <p:cNvSpPr>
            <a:spLocks noGrp="1"/>
          </p:cNvSpPr>
          <p:nvPr>
            <p:ph type="body" sz="quarter" idx="151" hasCustomPrompt="1"/>
          </p:nvPr>
        </p:nvSpPr>
        <p:spPr>
          <a:xfrm>
            <a:off x="4457169" y="5104635"/>
            <a:ext cx="1163891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74" name="Text Placeholder 2">
            <a:extLst>
              <a:ext uri="{FF2B5EF4-FFF2-40B4-BE49-F238E27FC236}">
                <a16:creationId xmlns:a16="http://schemas.microsoft.com/office/drawing/2014/main" id="{48BF960A-0DFA-4ACD-9B60-9EAAD489A499}"/>
              </a:ext>
            </a:extLst>
          </p:cNvPr>
          <p:cNvSpPr>
            <a:spLocks noGrp="1"/>
          </p:cNvSpPr>
          <p:nvPr>
            <p:ph type="body" sz="quarter" idx="152" hasCustomPrompt="1"/>
          </p:nvPr>
        </p:nvSpPr>
        <p:spPr>
          <a:xfrm>
            <a:off x="5673340" y="5104635"/>
            <a:ext cx="1166296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75" name="Text Placeholder 2">
            <a:extLst>
              <a:ext uri="{FF2B5EF4-FFF2-40B4-BE49-F238E27FC236}">
                <a16:creationId xmlns:a16="http://schemas.microsoft.com/office/drawing/2014/main" id="{78B7D073-94EA-4E0B-8156-AC88F092D70B}"/>
              </a:ext>
            </a:extLst>
          </p:cNvPr>
          <p:cNvSpPr>
            <a:spLocks noGrp="1"/>
          </p:cNvSpPr>
          <p:nvPr>
            <p:ph type="body" sz="quarter" idx="153" hasCustomPrompt="1"/>
          </p:nvPr>
        </p:nvSpPr>
        <p:spPr>
          <a:xfrm>
            <a:off x="6897491" y="5104635"/>
            <a:ext cx="1161994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76" name="Text Placeholder 2">
            <a:extLst>
              <a:ext uri="{FF2B5EF4-FFF2-40B4-BE49-F238E27FC236}">
                <a16:creationId xmlns:a16="http://schemas.microsoft.com/office/drawing/2014/main" id="{6A1D6AC7-4BC9-438A-A3AB-80B6F0ED6A6C}"/>
              </a:ext>
            </a:extLst>
          </p:cNvPr>
          <p:cNvSpPr>
            <a:spLocks noGrp="1"/>
          </p:cNvSpPr>
          <p:nvPr>
            <p:ph type="body" sz="quarter" idx="154" hasCustomPrompt="1"/>
          </p:nvPr>
        </p:nvSpPr>
        <p:spPr>
          <a:xfrm>
            <a:off x="8107003" y="5104635"/>
            <a:ext cx="1172808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77" name="Text Placeholder 2">
            <a:extLst>
              <a:ext uri="{FF2B5EF4-FFF2-40B4-BE49-F238E27FC236}">
                <a16:creationId xmlns:a16="http://schemas.microsoft.com/office/drawing/2014/main" id="{FD3F0873-CE76-4EE0-AAD4-15ECE37BF654}"/>
              </a:ext>
            </a:extLst>
          </p:cNvPr>
          <p:cNvSpPr>
            <a:spLocks noGrp="1"/>
          </p:cNvSpPr>
          <p:nvPr>
            <p:ph type="body" sz="quarter" idx="155" hasCustomPrompt="1"/>
          </p:nvPr>
        </p:nvSpPr>
        <p:spPr>
          <a:xfrm>
            <a:off x="3251138" y="5333284"/>
            <a:ext cx="1163891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78" name="Text Placeholder 2">
            <a:extLst>
              <a:ext uri="{FF2B5EF4-FFF2-40B4-BE49-F238E27FC236}">
                <a16:creationId xmlns:a16="http://schemas.microsoft.com/office/drawing/2014/main" id="{13556C5A-3880-4BDF-B1A0-B75FF95B64BB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9327329" y="5338802"/>
            <a:ext cx="1178718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79" name="Text Placeholder 2">
            <a:extLst>
              <a:ext uri="{FF2B5EF4-FFF2-40B4-BE49-F238E27FC236}">
                <a16:creationId xmlns:a16="http://schemas.microsoft.com/office/drawing/2014/main" id="{0C721227-49C2-436E-A527-952D578BAC67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0558327" y="5338802"/>
            <a:ext cx="1156710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80" name="Text Placeholder 2">
            <a:extLst>
              <a:ext uri="{FF2B5EF4-FFF2-40B4-BE49-F238E27FC236}">
                <a16:creationId xmlns:a16="http://schemas.microsoft.com/office/drawing/2014/main" id="{52FAD417-137E-4EAE-B249-4C4D3B86A35F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4457169" y="5338802"/>
            <a:ext cx="1163891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81" name="Text Placeholder 2">
            <a:extLst>
              <a:ext uri="{FF2B5EF4-FFF2-40B4-BE49-F238E27FC236}">
                <a16:creationId xmlns:a16="http://schemas.microsoft.com/office/drawing/2014/main" id="{354FECB0-023A-48B2-A481-24A35DA4C3DC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5673340" y="5338802"/>
            <a:ext cx="1166296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82" name="Text Placeholder 2">
            <a:extLst>
              <a:ext uri="{FF2B5EF4-FFF2-40B4-BE49-F238E27FC236}">
                <a16:creationId xmlns:a16="http://schemas.microsoft.com/office/drawing/2014/main" id="{2658840A-5CD7-4864-ACC2-0CF2691E033D}"/>
              </a:ext>
            </a:extLst>
          </p:cNvPr>
          <p:cNvSpPr>
            <a:spLocks noGrp="1"/>
          </p:cNvSpPr>
          <p:nvPr>
            <p:ph type="body" sz="quarter" idx="160" hasCustomPrompt="1"/>
          </p:nvPr>
        </p:nvSpPr>
        <p:spPr>
          <a:xfrm>
            <a:off x="6897491" y="5338802"/>
            <a:ext cx="1161994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83" name="Text Placeholder 2">
            <a:extLst>
              <a:ext uri="{FF2B5EF4-FFF2-40B4-BE49-F238E27FC236}">
                <a16:creationId xmlns:a16="http://schemas.microsoft.com/office/drawing/2014/main" id="{C3457FE0-16ED-4658-B66F-2D6EE44E6F05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>
            <a:off x="8107003" y="5338802"/>
            <a:ext cx="1172808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84" name="Text Placeholder 2">
            <a:extLst>
              <a:ext uri="{FF2B5EF4-FFF2-40B4-BE49-F238E27FC236}">
                <a16:creationId xmlns:a16="http://schemas.microsoft.com/office/drawing/2014/main" id="{D2B09BD9-A83A-49D7-A1B7-318F8FD7E62C}"/>
              </a:ext>
            </a:extLst>
          </p:cNvPr>
          <p:cNvSpPr>
            <a:spLocks noGrp="1"/>
          </p:cNvSpPr>
          <p:nvPr>
            <p:ph type="body" sz="quarter" idx="162" hasCustomPrompt="1"/>
          </p:nvPr>
        </p:nvSpPr>
        <p:spPr>
          <a:xfrm>
            <a:off x="3251138" y="5637077"/>
            <a:ext cx="1163891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85" name="Text Placeholder 2">
            <a:extLst>
              <a:ext uri="{FF2B5EF4-FFF2-40B4-BE49-F238E27FC236}">
                <a16:creationId xmlns:a16="http://schemas.microsoft.com/office/drawing/2014/main" id="{1E8A1FB9-455B-45D6-BB96-4AAD1900FE2C}"/>
              </a:ext>
            </a:extLst>
          </p:cNvPr>
          <p:cNvSpPr>
            <a:spLocks noGrp="1"/>
          </p:cNvSpPr>
          <p:nvPr>
            <p:ph type="body" sz="quarter" idx="163" hasCustomPrompt="1"/>
          </p:nvPr>
        </p:nvSpPr>
        <p:spPr>
          <a:xfrm>
            <a:off x="9327329" y="5637131"/>
            <a:ext cx="1178718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86" name="Text Placeholder 2">
            <a:extLst>
              <a:ext uri="{FF2B5EF4-FFF2-40B4-BE49-F238E27FC236}">
                <a16:creationId xmlns:a16="http://schemas.microsoft.com/office/drawing/2014/main" id="{CD5A6819-2EB1-4816-963E-288C3972D064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10558327" y="5637131"/>
            <a:ext cx="1156710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87" name="Text Placeholder 2">
            <a:extLst>
              <a:ext uri="{FF2B5EF4-FFF2-40B4-BE49-F238E27FC236}">
                <a16:creationId xmlns:a16="http://schemas.microsoft.com/office/drawing/2014/main" id="{C6BA54CB-5B3C-4014-8698-541415F4CFD8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4457169" y="5638430"/>
            <a:ext cx="1163891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88" name="Text Placeholder 2">
            <a:extLst>
              <a:ext uri="{FF2B5EF4-FFF2-40B4-BE49-F238E27FC236}">
                <a16:creationId xmlns:a16="http://schemas.microsoft.com/office/drawing/2014/main" id="{99CDDA07-812F-424F-9FAD-AB55A754294F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5673340" y="5637131"/>
            <a:ext cx="1166296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89" name="Text Placeholder 2">
            <a:extLst>
              <a:ext uri="{FF2B5EF4-FFF2-40B4-BE49-F238E27FC236}">
                <a16:creationId xmlns:a16="http://schemas.microsoft.com/office/drawing/2014/main" id="{A0728F3E-BEF2-48EE-9C9C-B527C36F96C9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6897491" y="5638430"/>
            <a:ext cx="1161994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90" name="Text Placeholder 2">
            <a:extLst>
              <a:ext uri="{FF2B5EF4-FFF2-40B4-BE49-F238E27FC236}">
                <a16:creationId xmlns:a16="http://schemas.microsoft.com/office/drawing/2014/main" id="{064E7968-3932-4AC2-84A6-FA5856A183A8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8107003" y="5638719"/>
            <a:ext cx="1172808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91" name="Text Placeholder 2">
            <a:extLst>
              <a:ext uri="{FF2B5EF4-FFF2-40B4-BE49-F238E27FC236}">
                <a16:creationId xmlns:a16="http://schemas.microsoft.com/office/drawing/2014/main" id="{C55B8349-727B-4651-8568-8DDB805D3B7D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3251138" y="5873975"/>
            <a:ext cx="1163891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92" name="Text Placeholder 2">
            <a:extLst>
              <a:ext uri="{FF2B5EF4-FFF2-40B4-BE49-F238E27FC236}">
                <a16:creationId xmlns:a16="http://schemas.microsoft.com/office/drawing/2014/main" id="{C2EE8135-4DD1-4C39-BA73-E0408B7AB7C9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9327329" y="5874030"/>
            <a:ext cx="1178718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93" name="Text Placeholder 2">
            <a:extLst>
              <a:ext uri="{FF2B5EF4-FFF2-40B4-BE49-F238E27FC236}">
                <a16:creationId xmlns:a16="http://schemas.microsoft.com/office/drawing/2014/main" id="{109CE063-D2B2-48EE-B624-BB681669B281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0558327" y="5874029"/>
            <a:ext cx="1156710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94" name="Text Placeholder 2">
            <a:extLst>
              <a:ext uri="{FF2B5EF4-FFF2-40B4-BE49-F238E27FC236}">
                <a16:creationId xmlns:a16="http://schemas.microsoft.com/office/drawing/2014/main" id="{DC9C496A-5E55-4BA0-B0D8-BB53BA857197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4457169" y="5875328"/>
            <a:ext cx="1163891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95" name="Text Placeholder 2">
            <a:extLst>
              <a:ext uri="{FF2B5EF4-FFF2-40B4-BE49-F238E27FC236}">
                <a16:creationId xmlns:a16="http://schemas.microsoft.com/office/drawing/2014/main" id="{F47ABB79-AF82-4088-BBBF-75EE3E83644C}"/>
              </a:ext>
            </a:extLst>
          </p:cNvPr>
          <p:cNvSpPr>
            <a:spLocks noGrp="1"/>
          </p:cNvSpPr>
          <p:nvPr>
            <p:ph type="body" sz="quarter" idx="173" hasCustomPrompt="1"/>
          </p:nvPr>
        </p:nvSpPr>
        <p:spPr>
          <a:xfrm>
            <a:off x="5673340" y="5874029"/>
            <a:ext cx="1166296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96" name="Text Placeholder 2">
            <a:extLst>
              <a:ext uri="{FF2B5EF4-FFF2-40B4-BE49-F238E27FC236}">
                <a16:creationId xmlns:a16="http://schemas.microsoft.com/office/drawing/2014/main" id="{473CBD08-E8FE-4996-92FC-BFE69BF7011A}"/>
              </a:ext>
            </a:extLst>
          </p:cNvPr>
          <p:cNvSpPr>
            <a:spLocks noGrp="1"/>
          </p:cNvSpPr>
          <p:nvPr>
            <p:ph type="body" sz="quarter" idx="174" hasCustomPrompt="1"/>
          </p:nvPr>
        </p:nvSpPr>
        <p:spPr>
          <a:xfrm>
            <a:off x="6897491" y="5875328"/>
            <a:ext cx="1161994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97" name="Text Placeholder 2">
            <a:extLst>
              <a:ext uri="{FF2B5EF4-FFF2-40B4-BE49-F238E27FC236}">
                <a16:creationId xmlns:a16="http://schemas.microsoft.com/office/drawing/2014/main" id="{76A25FD8-1976-4651-BA3C-96D7DCDA466E}"/>
              </a:ext>
            </a:extLst>
          </p:cNvPr>
          <p:cNvSpPr>
            <a:spLocks noGrp="1"/>
          </p:cNvSpPr>
          <p:nvPr>
            <p:ph type="body" sz="quarter" idx="175" hasCustomPrompt="1"/>
          </p:nvPr>
        </p:nvSpPr>
        <p:spPr>
          <a:xfrm>
            <a:off x="8107003" y="5875617"/>
            <a:ext cx="1172808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98" name="Text Placeholder 2">
            <a:extLst>
              <a:ext uri="{FF2B5EF4-FFF2-40B4-BE49-F238E27FC236}">
                <a16:creationId xmlns:a16="http://schemas.microsoft.com/office/drawing/2014/main" id="{305EF439-15EF-45D8-80C8-E6628E668DBB}"/>
              </a:ext>
            </a:extLst>
          </p:cNvPr>
          <p:cNvSpPr>
            <a:spLocks noGrp="1"/>
          </p:cNvSpPr>
          <p:nvPr>
            <p:ph type="body" sz="quarter" idx="176" hasCustomPrompt="1"/>
          </p:nvPr>
        </p:nvSpPr>
        <p:spPr>
          <a:xfrm>
            <a:off x="3251138" y="6108652"/>
            <a:ext cx="1163891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99" name="Text Placeholder 2">
            <a:extLst>
              <a:ext uri="{FF2B5EF4-FFF2-40B4-BE49-F238E27FC236}">
                <a16:creationId xmlns:a16="http://schemas.microsoft.com/office/drawing/2014/main" id="{6F1E0FE7-B892-494A-B734-BCE338D57DBF}"/>
              </a:ext>
            </a:extLst>
          </p:cNvPr>
          <p:cNvSpPr>
            <a:spLocks noGrp="1"/>
          </p:cNvSpPr>
          <p:nvPr>
            <p:ph type="body" sz="quarter" idx="177" hasCustomPrompt="1"/>
          </p:nvPr>
        </p:nvSpPr>
        <p:spPr>
          <a:xfrm>
            <a:off x="9327329" y="6108706"/>
            <a:ext cx="1178718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400" name="Text Placeholder 2">
            <a:extLst>
              <a:ext uri="{FF2B5EF4-FFF2-40B4-BE49-F238E27FC236}">
                <a16:creationId xmlns:a16="http://schemas.microsoft.com/office/drawing/2014/main" id="{CA20682B-1A58-48DA-AF20-DA1B03534F76}"/>
              </a:ext>
            </a:extLst>
          </p:cNvPr>
          <p:cNvSpPr>
            <a:spLocks noGrp="1"/>
          </p:cNvSpPr>
          <p:nvPr>
            <p:ph type="body" sz="quarter" idx="178" hasCustomPrompt="1"/>
          </p:nvPr>
        </p:nvSpPr>
        <p:spPr>
          <a:xfrm>
            <a:off x="10558327" y="6108706"/>
            <a:ext cx="1156710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401" name="Text Placeholder 2">
            <a:extLst>
              <a:ext uri="{FF2B5EF4-FFF2-40B4-BE49-F238E27FC236}">
                <a16:creationId xmlns:a16="http://schemas.microsoft.com/office/drawing/2014/main" id="{298A63E8-258D-4E6E-80B7-8CDA26B8B4CA}"/>
              </a:ext>
            </a:extLst>
          </p:cNvPr>
          <p:cNvSpPr>
            <a:spLocks noGrp="1"/>
          </p:cNvSpPr>
          <p:nvPr>
            <p:ph type="body" sz="quarter" idx="179" hasCustomPrompt="1"/>
          </p:nvPr>
        </p:nvSpPr>
        <p:spPr>
          <a:xfrm>
            <a:off x="4457169" y="6110005"/>
            <a:ext cx="1163891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402" name="Text Placeholder 2">
            <a:extLst>
              <a:ext uri="{FF2B5EF4-FFF2-40B4-BE49-F238E27FC236}">
                <a16:creationId xmlns:a16="http://schemas.microsoft.com/office/drawing/2014/main" id="{4E88DB7A-3B69-485D-99BB-5B5DA1CD6775}"/>
              </a:ext>
            </a:extLst>
          </p:cNvPr>
          <p:cNvSpPr>
            <a:spLocks noGrp="1"/>
          </p:cNvSpPr>
          <p:nvPr>
            <p:ph type="body" sz="quarter" idx="180" hasCustomPrompt="1"/>
          </p:nvPr>
        </p:nvSpPr>
        <p:spPr>
          <a:xfrm>
            <a:off x="5673340" y="6108706"/>
            <a:ext cx="1166296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403" name="Text Placeholder 2">
            <a:extLst>
              <a:ext uri="{FF2B5EF4-FFF2-40B4-BE49-F238E27FC236}">
                <a16:creationId xmlns:a16="http://schemas.microsoft.com/office/drawing/2014/main" id="{B81013F1-6B7D-48E3-9014-0B41536B3289}"/>
              </a:ext>
            </a:extLst>
          </p:cNvPr>
          <p:cNvSpPr>
            <a:spLocks noGrp="1"/>
          </p:cNvSpPr>
          <p:nvPr>
            <p:ph type="body" sz="quarter" idx="181" hasCustomPrompt="1"/>
          </p:nvPr>
        </p:nvSpPr>
        <p:spPr>
          <a:xfrm>
            <a:off x="6897491" y="6110005"/>
            <a:ext cx="1161994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404" name="Text Placeholder 2">
            <a:extLst>
              <a:ext uri="{FF2B5EF4-FFF2-40B4-BE49-F238E27FC236}">
                <a16:creationId xmlns:a16="http://schemas.microsoft.com/office/drawing/2014/main" id="{8159A2FE-2A36-44B3-B6DF-2EB49DF9FDC3}"/>
              </a:ext>
            </a:extLst>
          </p:cNvPr>
          <p:cNvSpPr>
            <a:spLocks noGrp="1"/>
          </p:cNvSpPr>
          <p:nvPr>
            <p:ph type="body" sz="quarter" idx="182" hasCustomPrompt="1"/>
          </p:nvPr>
        </p:nvSpPr>
        <p:spPr>
          <a:xfrm>
            <a:off x="8107003" y="6110294"/>
            <a:ext cx="1172808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405" name="Text Placeholder 2">
            <a:extLst>
              <a:ext uri="{FF2B5EF4-FFF2-40B4-BE49-F238E27FC236}">
                <a16:creationId xmlns:a16="http://schemas.microsoft.com/office/drawing/2014/main" id="{60406F50-E34B-4049-B63A-F32E0AF64E8E}"/>
              </a:ext>
            </a:extLst>
          </p:cNvPr>
          <p:cNvSpPr>
            <a:spLocks noGrp="1"/>
          </p:cNvSpPr>
          <p:nvPr>
            <p:ph type="body" sz="quarter" idx="183" hasCustomPrompt="1"/>
          </p:nvPr>
        </p:nvSpPr>
        <p:spPr>
          <a:xfrm>
            <a:off x="3251138" y="3765852"/>
            <a:ext cx="1163891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406" name="Text Placeholder 2">
            <a:extLst>
              <a:ext uri="{FF2B5EF4-FFF2-40B4-BE49-F238E27FC236}">
                <a16:creationId xmlns:a16="http://schemas.microsoft.com/office/drawing/2014/main" id="{5A85F5AF-A80F-4401-8581-5835856F1CAE}"/>
              </a:ext>
            </a:extLst>
          </p:cNvPr>
          <p:cNvSpPr>
            <a:spLocks noGrp="1"/>
          </p:cNvSpPr>
          <p:nvPr>
            <p:ph type="body" sz="quarter" idx="184" hasCustomPrompt="1"/>
          </p:nvPr>
        </p:nvSpPr>
        <p:spPr>
          <a:xfrm>
            <a:off x="9327329" y="3765852"/>
            <a:ext cx="1178718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407" name="Text Placeholder 2">
            <a:extLst>
              <a:ext uri="{FF2B5EF4-FFF2-40B4-BE49-F238E27FC236}">
                <a16:creationId xmlns:a16="http://schemas.microsoft.com/office/drawing/2014/main" id="{0FDD321C-9C88-4A90-8D76-F1F486245D93}"/>
              </a:ext>
            </a:extLst>
          </p:cNvPr>
          <p:cNvSpPr>
            <a:spLocks noGrp="1"/>
          </p:cNvSpPr>
          <p:nvPr>
            <p:ph type="body" sz="quarter" idx="185" hasCustomPrompt="1"/>
          </p:nvPr>
        </p:nvSpPr>
        <p:spPr>
          <a:xfrm>
            <a:off x="10558327" y="3765852"/>
            <a:ext cx="1156710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408" name="Text Placeholder 2">
            <a:extLst>
              <a:ext uri="{FF2B5EF4-FFF2-40B4-BE49-F238E27FC236}">
                <a16:creationId xmlns:a16="http://schemas.microsoft.com/office/drawing/2014/main" id="{C285E7BC-B0E5-4AF4-B2A3-3DDFB63CFAE9}"/>
              </a:ext>
            </a:extLst>
          </p:cNvPr>
          <p:cNvSpPr>
            <a:spLocks noGrp="1"/>
          </p:cNvSpPr>
          <p:nvPr>
            <p:ph type="body" sz="quarter" idx="186" hasCustomPrompt="1"/>
          </p:nvPr>
        </p:nvSpPr>
        <p:spPr>
          <a:xfrm>
            <a:off x="4457169" y="3765852"/>
            <a:ext cx="1163891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409" name="Text Placeholder 2">
            <a:extLst>
              <a:ext uri="{FF2B5EF4-FFF2-40B4-BE49-F238E27FC236}">
                <a16:creationId xmlns:a16="http://schemas.microsoft.com/office/drawing/2014/main" id="{7817B5F4-F6A0-474B-9A77-1DC42F0A9FD2}"/>
              </a:ext>
            </a:extLst>
          </p:cNvPr>
          <p:cNvSpPr>
            <a:spLocks noGrp="1"/>
          </p:cNvSpPr>
          <p:nvPr>
            <p:ph type="body" sz="quarter" idx="187" hasCustomPrompt="1"/>
          </p:nvPr>
        </p:nvSpPr>
        <p:spPr>
          <a:xfrm>
            <a:off x="5673340" y="3765852"/>
            <a:ext cx="1166296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410" name="Text Placeholder 2">
            <a:extLst>
              <a:ext uri="{FF2B5EF4-FFF2-40B4-BE49-F238E27FC236}">
                <a16:creationId xmlns:a16="http://schemas.microsoft.com/office/drawing/2014/main" id="{66E99C56-07C2-44C5-A009-4AD16B9EC5DA}"/>
              </a:ext>
            </a:extLst>
          </p:cNvPr>
          <p:cNvSpPr>
            <a:spLocks noGrp="1"/>
          </p:cNvSpPr>
          <p:nvPr>
            <p:ph type="body" sz="quarter" idx="188" hasCustomPrompt="1"/>
          </p:nvPr>
        </p:nvSpPr>
        <p:spPr>
          <a:xfrm>
            <a:off x="6897491" y="3765852"/>
            <a:ext cx="1161994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411" name="Text Placeholder 2">
            <a:extLst>
              <a:ext uri="{FF2B5EF4-FFF2-40B4-BE49-F238E27FC236}">
                <a16:creationId xmlns:a16="http://schemas.microsoft.com/office/drawing/2014/main" id="{3A69242D-EB7F-4707-8F90-AE9E0AE7444D}"/>
              </a:ext>
            </a:extLst>
          </p:cNvPr>
          <p:cNvSpPr>
            <a:spLocks noGrp="1"/>
          </p:cNvSpPr>
          <p:nvPr>
            <p:ph type="body" sz="quarter" idx="189" hasCustomPrompt="1"/>
          </p:nvPr>
        </p:nvSpPr>
        <p:spPr>
          <a:xfrm>
            <a:off x="8107003" y="3765852"/>
            <a:ext cx="1172808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160" name="Text Placeholder 2">
            <a:extLst>
              <a:ext uri="{FF2B5EF4-FFF2-40B4-BE49-F238E27FC236}">
                <a16:creationId xmlns:a16="http://schemas.microsoft.com/office/drawing/2014/main" id="{78E74B3C-EC6A-4829-92B7-2CE8045D9DEF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897491" y="1864168"/>
            <a:ext cx="1156419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161" name="Text Placeholder 30">
            <a:extLst>
              <a:ext uri="{FF2B5EF4-FFF2-40B4-BE49-F238E27FC236}">
                <a16:creationId xmlns:a16="http://schemas.microsoft.com/office/drawing/2014/main" id="{67C548EA-F3BB-4FB0-B54E-F92DC29EA5AA}"/>
              </a:ext>
            </a:extLst>
          </p:cNvPr>
          <p:cNvSpPr>
            <a:spLocks noGrp="1"/>
          </p:cNvSpPr>
          <p:nvPr>
            <p:ph type="body" sz="quarter" idx="190" hasCustomPrompt="1"/>
          </p:nvPr>
        </p:nvSpPr>
        <p:spPr>
          <a:xfrm>
            <a:off x="3687509" y="1858338"/>
            <a:ext cx="2710024" cy="1977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635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en-IE" noProof="0"/>
              <a:t>DPIA, EuroNCAP &amp; Content</a:t>
            </a:r>
          </a:p>
        </p:txBody>
      </p:sp>
      <p:sp>
        <p:nvSpPr>
          <p:cNvPr id="162" name="Text Placeholder 28">
            <a:extLst>
              <a:ext uri="{FF2B5EF4-FFF2-40B4-BE49-F238E27FC236}">
                <a16:creationId xmlns:a16="http://schemas.microsoft.com/office/drawing/2014/main" id="{C18FFC77-5269-4F12-B700-F4B5116B34E9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441587" y="1864168"/>
            <a:ext cx="2954964" cy="1977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635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en-IE" noProof="0"/>
              <a:t>Lookup Feature, Legislation Content, API updates</a:t>
            </a:r>
          </a:p>
        </p:txBody>
      </p:sp>
      <p:sp>
        <p:nvSpPr>
          <p:cNvPr id="152" name="Text Placeholder 2">
            <a:extLst>
              <a:ext uri="{FF2B5EF4-FFF2-40B4-BE49-F238E27FC236}">
                <a16:creationId xmlns:a16="http://schemas.microsoft.com/office/drawing/2014/main" id="{8E672188-068B-4CB8-9D1F-28287245EAB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76107" y="1622370"/>
            <a:ext cx="2053579" cy="195964"/>
          </a:xfrm>
        </p:spPr>
        <p:txBody>
          <a:bodyPr anchor="ctr" anchorCtr="0"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153" name="Text Placeholder 2">
            <a:extLst>
              <a:ext uri="{FF2B5EF4-FFF2-40B4-BE49-F238E27FC236}">
                <a16:creationId xmlns:a16="http://schemas.microsoft.com/office/drawing/2014/main" id="{8493E589-C8FB-4115-93A2-9DE3DCA1E6F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76107" y="1868601"/>
            <a:ext cx="2053579" cy="195964"/>
          </a:xfrm>
        </p:spPr>
        <p:txBody>
          <a:bodyPr anchor="ctr" anchorCtr="0"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154" name="Text Placeholder 2">
            <a:extLst>
              <a:ext uri="{FF2B5EF4-FFF2-40B4-BE49-F238E27FC236}">
                <a16:creationId xmlns:a16="http://schemas.microsoft.com/office/drawing/2014/main" id="{C79B0198-6229-430A-B111-9DFCD9A9510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76107" y="2102438"/>
            <a:ext cx="2053579" cy="195964"/>
          </a:xfrm>
        </p:spPr>
        <p:txBody>
          <a:bodyPr anchor="ctr" anchorCtr="0"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155" name="Text Placeholder 2">
            <a:extLst>
              <a:ext uri="{FF2B5EF4-FFF2-40B4-BE49-F238E27FC236}">
                <a16:creationId xmlns:a16="http://schemas.microsoft.com/office/drawing/2014/main" id="{40F7D653-9A99-4A6F-B560-DE5435C5727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76107" y="2340069"/>
            <a:ext cx="2053579" cy="195964"/>
          </a:xfrm>
        </p:spPr>
        <p:txBody>
          <a:bodyPr anchor="ctr" anchorCtr="0"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156" name="Text Placeholder 2">
            <a:extLst>
              <a:ext uri="{FF2B5EF4-FFF2-40B4-BE49-F238E27FC236}">
                <a16:creationId xmlns:a16="http://schemas.microsoft.com/office/drawing/2014/main" id="{E6C8EA07-5CB2-40CA-BF94-0C6F09030C6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76107" y="2573624"/>
            <a:ext cx="2053579" cy="195964"/>
          </a:xfrm>
        </p:spPr>
        <p:txBody>
          <a:bodyPr anchor="ctr" anchorCtr="0"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157" name="Text Placeholder 2">
            <a:extLst>
              <a:ext uri="{FF2B5EF4-FFF2-40B4-BE49-F238E27FC236}">
                <a16:creationId xmlns:a16="http://schemas.microsoft.com/office/drawing/2014/main" id="{E003C2D8-3CA1-4BEE-A204-C9A31738E9D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76107" y="2807179"/>
            <a:ext cx="2053579" cy="195964"/>
          </a:xfrm>
        </p:spPr>
        <p:txBody>
          <a:bodyPr anchor="ctr" anchorCtr="0"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158" name="Text Placeholder 2">
            <a:extLst>
              <a:ext uri="{FF2B5EF4-FFF2-40B4-BE49-F238E27FC236}">
                <a16:creationId xmlns:a16="http://schemas.microsoft.com/office/drawing/2014/main" id="{A5442DF2-03BE-4210-8FF1-9DF37862980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76107" y="3047082"/>
            <a:ext cx="2053579" cy="195964"/>
          </a:xfrm>
        </p:spPr>
        <p:txBody>
          <a:bodyPr anchor="ctr" anchorCtr="0"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159" name="Text Placeholder 2">
            <a:extLst>
              <a:ext uri="{FF2B5EF4-FFF2-40B4-BE49-F238E27FC236}">
                <a16:creationId xmlns:a16="http://schemas.microsoft.com/office/drawing/2014/main" id="{E36E68E5-E158-443A-A983-D5B8C2CDAA3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76107" y="3278999"/>
            <a:ext cx="2053579" cy="195964"/>
          </a:xfrm>
        </p:spPr>
        <p:txBody>
          <a:bodyPr anchor="ctr" anchorCtr="0"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163" name="Text Placeholder 2">
            <a:extLst>
              <a:ext uri="{FF2B5EF4-FFF2-40B4-BE49-F238E27FC236}">
                <a16:creationId xmlns:a16="http://schemas.microsoft.com/office/drawing/2014/main" id="{3C710343-8D11-4C11-9D4E-72F05722D0F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76107" y="3531570"/>
            <a:ext cx="2053579" cy="195964"/>
          </a:xfrm>
        </p:spPr>
        <p:txBody>
          <a:bodyPr anchor="ctr" anchorCtr="0"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164" name="Text Placeholder 2">
            <a:extLst>
              <a:ext uri="{FF2B5EF4-FFF2-40B4-BE49-F238E27FC236}">
                <a16:creationId xmlns:a16="http://schemas.microsoft.com/office/drawing/2014/main" id="{216C30A3-F5F7-42B9-801E-0756D3823E6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76107" y="4114010"/>
            <a:ext cx="2053579" cy="195964"/>
          </a:xfrm>
        </p:spPr>
        <p:txBody>
          <a:bodyPr anchor="ctr" anchorCtr="0">
            <a:noAutofit/>
          </a:bodyPr>
          <a:lstStyle>
            <a:lvl1pPr marL="54000" indent="0" algn="l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tx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165" name="Text Placeholder 2">
            <a:extLst>
              <a:ext uri="{FF2B5EF4-FFF2-40B4-BE49-F238E27FC236}">
                <a16:creationId xmlns:a16="http://schemas.microsoft.com/office/drawing/2014/main" id="{F622259B-C9DC-47B1-B620-EE3219A1F18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76107" y="4353913"/>
            <a:ext cx="2053579" cy="195964"/>
          </a:xfrm>
        </p:spPr>
        <p:txBody>
          <a:bodyPr anchor="ctr" anchorCtr="0">
            <a:noAutofit/>
          </a:bodyPr>
          <a:lstStyle>
            <a:lvl1pPr marL="54000" indent="0" algn="l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tx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166" name="Text Placeholder 2">
            <a:extLst>
              <a:ext uri="{FF2B5EF4-FFF2-40B4-BE49-F238E27FC236}">
                <a16:creationId xmlns:a16="http://schemas.microsoft.com/office/drawing/2014/main" id="{388A85B1-A4CC-4319-B54D-1900E1FFF0F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76107" y="4585830"/>
            <a:ext cx="2053579" cy="195964"/>
          </a:xfrm>
        </p:spPr>
        <p:txBody>
          <a:bodyPr anchor="ctr" anchorCtr="0">
            <a:noAutofit/>
          </a:bodyPr>
          <a:lstStyle>
            <a:lvl1pPr marL="54000" indent="0" algn="l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tx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167" name="Text Placeholder 2">
            <a:extLst>
              <a:ext uri="{FF2B5EF4-FFF2-40B4-BE49-F238E27FC236}">
                <a16:creationId xmlns:a16="http://schemas.microsoft.com/office/drawing/2014/main" id="{B125005C-F521-4CB1-B65F-7C94CC64270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76107" y="4823161"/>
            <a:ext cx="2053579" cy="195964"/>
          </a:xfrm>
        </p:spPr>
        <p:txBody>
          <a:bodyPr anchor="ctr" anchorCtr="0">
            <a:noAutofit/>
          </a:bodyPr>
          <a:lstStyle>
            <a:lvl1pPr marL="54000" indent="0" algn="l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tx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168" name="Text Placeholder 2">
            <a:extLst>
              <a:ext uri="{FF2B5EF4-FFF2-40B4-BE49-F238E27FC236}">
                <a16:creationId xmlns:a16="http://schemas.microsoft.com/office/drawing/2014/main" id="{AA98A1FB-8DF0-42A7-8374-706EA5CB5D4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76107" y="5116606"/>
            <a:ext cx="2053579" cy="195964"/>
          </a:xfrm>
        </p:spPr>
        <p:txBody>
          <a:bodyPr anchor="ctr" anchorCtr="0"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169" name="Text Placeholder 2">
            <a:extLst>
              <a:ext uri="{FF2B5EF4-FFF2-40B4-BE49-F238E27FC236}">
                <a16:creationId xmlns:a16="http://schemas.microsoft.com/office/drawing/2014/main" id="{C41C2362-A7FF-43D6-8AA6-6192E96500F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76107" y="5347498"/>
            <a:ext cx="2053579" cy="195964"/>
          </a:xfrm>
        </p:spPr>
        <p:txBody>
          <a:bodyPr anchor="ctr" anchorCtr="0"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170" name="Text Placeholder 2">
            <a:extLst>
              <a:ext uri="{FF2B5EF4-FFF2-40B4-BE49-F238E27FC236}">
                <a16:creationId xmlns:a16="http://schemas.microsoft.com/office/drawing/2014/main" id="{2FE90078-174E-4378-9F9C-D68F1EC4665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76107" y="5638522"/>
            <a:ext cx="2053579" cy="195964"/>
          </a:xfrm>
        </p:spPr>
        <p:txBody>
          <a:bodyPr anchor="ctr" anchorCtr="0"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171" name="Text Placeholder 2">
            <a:extLst>
              <a:ext uri="{FF2B5EF4-FFF2-40B4-BE49-F238E27FC236}">
                <a16:creationId xmlns:a16="http://schemas.microsoft.com/office/drawing/2014/main" id="{F62CAED2-F488-47DE-BA3A-D4F40EAC2D9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76107" y="5873472"/>
            <a:ext cx="2053579" cy="195964"/>
          </a:xfrm>
        </p:spPr>
        <p:txBody>
          <a:bodyPr anchor="ctr" anchorCtr="0"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172" name="Text Placeholder 2">
            <a:extLst>
              <a:ext uri="{FF2B5EF4-FFF2-40B4-BE49-F238E27FC236}">
                <a16:creationId xmlns:a16="http://schemas.microsoft.com/office/drawing/2014/main" id="{08F33E91-A206-4A2D-BB2D-EFB92C4B165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76107" y="6113888"/>
            <a:ext cx="2053579" cy="195964"/>
          </a:xfrm>
        </p:spPr>
        <p:txBody>
          <a:bodyPr anchor="ctr" anchorCtr="0"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151" name="Picture Placeholder 6">
            <a:extLst>
              <a:ext uri="{FF2B5EF4-FFF2-40B4-BE49-F238E27FC236}">
                <a16:creationId xmlns:a16="http://schemas.microsoft.com/office/drawing/2014/main" id="{8ED7FB06-A605-49B3-22A9-C473CEDD681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41137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/>
              <a:t>Click to add affiliate logo if required</a:t>
            </a:r>
          </a:p>
        </p:txBody>
      </p:sp>
      <p:sp>
        <p:nvSpPr>
          <p:cNvPr id="173" name="Picture Placeholder 6">
            <a:extLst>
              <a:ext uri="{FF2B5EF4-FFF2-40B4-BE49-F238E27FC236}">
                <a16:creationId xmlns:a16="http://schemas.microsoft.com/office/drawing/2014/main" id="{6FB1AFFD-E0F0-9EC4-1FFB-3428F671888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7942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/>
              <a:t>Click to add affiliate logo if required</a:t>
            </a:r>
          </a:p>
        </p:txBody>
      </p:sp>
      <p:pic>
        <p:nvPicPr>
          <p:cNvPr id="174" name="Picture 173">
            <a:extLst>
              <a:ext uri="{FF2B5EF4-FFF2-40B4-BE49-F238E27FC236}">
                <a16:creationId xmlns:a16="http://schemas.microsoft.com/office/drawing/2014/main" id="{20F1D5C9-9E27-2F3B-2191-666483006B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5325" y="642152"/>
            <a:ext cx="638964" cy="3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888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orma Livre: Forma 55">
            <a:extLst>
              <a:ext uri="{FF2B5EF4-FFF2-40B4-BE49-F238E27FC236}">
                <a16:creationId xmlns:a16="http://schemas.microsoft.com/office/drawing/2014/main" id="{5B5BBA61-F1CB-4CD6-9CE3-5C8F25C3EFFB}"/>
              </a:ext>
            </a:extLst>
          </p:cNvPr>
          <p:cNvSpPr/>
          <p:nvPr userDrawn="1"/>
        </p:nvSpPr>
        <p:spPr>
          <a:xfrm rot="18900000">
            <a:off x="9503549" y="2095549"/>
            <a:ext cx="2323401" cy="2254528"/>
          </a:xfrm>
          <a:custGeom>
            <a:avLst/>
            <a:gdLst>
              <a:gd name="connsiteX0" fmla="*/ 748282 w 1920166"/>
              <a:gd name="connsiteY0" fmla="*/ 0 h 1863246"/>
              <a:gd name="connsiteX1" fmla="*/ 1920166 w 1920166"/>
              <a:gd name="connsiteY1" fmla="*/ 1171883 h 1863246"/>
              <a:gd name="connsiteX2" fmla="*/ 1228803 w 1920166"/>
              <a:gd name="connsiteY2" fmla="*/ 1863246 h 1863246"/>
              <a:gd name="connsiteX3" fmla="*/ 704413 w 1920166"/>
              <a:gd name="connsiteY3" fmla="*/ 1338855 h 1863246"/>
              <a:gd name="connsiteX4" fmla="*/ 704413 w 1920166"/>
              <a:gd name="connsiteY4" fmla="*/ 1338857 h 1863246"/>
              <a:gd name="connsiteX5" fmla="*/ 524389 w 1920166"/>
              <a:gd name="connsiteY5" fmla="*/ 1338857 h 1863246"/>
              <a:gd name="connsiteX6" fmla="*/ 524389 w 1920166"/>
              <a:gd name="connsiteY6" fmla="*/ 1158833 h 1863246"/>
              <a:gd name="connsiteX7" fmla="*/ 524391 w 1920166"/>
              <a:gd name="connsiteY7" fmla="*/ 1158833 h 1863246"/>
              <a:gd name="connsiteX8" fmla="*/ 0 w 1920166"/>
              <a:gd name="connsiteY8" fmla="*/ 634443 h 1863246"/>
              <a:gd name="connsiteX9" fmla="*/ 634443 w 1920166"/>
              <a:gd name="connsiteY9" fmla="*/ 0 h 1863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0166" h="1863246">
                <a:moveTo>
                  <a:pt x="748282" y="0"/>
                </a:moveTo>
                <a:lnTo>
                  <a:pt x="1920166" y="1171883"/>
                </a:lnTo>
                <a:lnTo>
                  <a:pt x="1228803" y="1863246"/>
                </a:lnTo>
                <a:lnTo>
                  <a:pt x="704413" y="1338855"/>
                </a:lnTo>
                <a:lnTo>
                  <a:pt x="704413" y="1338857"/>
                </a:lnTo>
                <a:lnTo>
                  <a:pt x="524389" y="1338857"/>
                </a:lnTo>
                <a:lnTo>
                  <a:pt x="524389" y="1158833"/>
                </a:lnTo>
                <a:lnTo>
                  <a:pt x="524391" y="1158833"/>
                </a:lnTo>
                <a:lnTo>
                  <a:pt x="0" y="634443"/>
                </a:lnTo>
                <a:lnTo>
                  <a:pt x="634443" y="0"/>
                </a:lnTo>
                <a:close/>
              </a:path>
            </a:pathLst>
          </a:custGeom>
          <a:noFill/>
          <a:ln w="6350">
            <a:solidFill>
              <a:srgbClr val="FF4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E" noProof="0"/>
          </a:p>
        </p:txBody>
      </p:sp>
      <p:sp>
        <p:nvSpPr>
          <p:cNvPr id="54" name="Forma Livre: Forma 53">
            <a:extLst>
              <a:ext uri="{FF2B5EF4-FFF2-40B4-BE49-F238E27FC236}">
                <a16:creationId xmlns:a16="http://schemas.microsoft.com/office/drawing/2014/main" id="{E8EF3F4D-B3E8-4E25-B719-E909A228B93C}"/>
              </a:ext>
            </a:extLst>
          </p:cNvPr>
          <p:cNvSpPr/>
          <p:nvPr userDrawn="1"/>
        </p:nvSpPr>
        <p:spPr>
          <a:xfrm rot="18900000">
            <a:off x="7214896" y="2084018"/>
            <a:ext cx="2323822" cy="2254948"/>
          </a:xfrm>
          <a:custGeom>
            <a:avLst/>
            <a:gdLst>
              <a:gd name="connsiteX0" fmla="*/ 748283 w 1920514"/>
              <a:gd name="connsiteY0" fmla="*/ 0 h 1863594"/>
              <a:gd name="connsiteX1" fmla="*/ 1920514 w 1920514"/>
              <a:gd name="connsiteY1" fmla="*/ 1172231 h 1863594"/>
              <a:gd name="connsiteX2" fmla="*/ 1229151 w 1920514"/>
              <a:gd name="connsiteY2" fmla="*/ 1863594 h 1863594"/>
              <a:gd name="connsiteX3" fmla="*/ 704587 w 1920514"/>
              <a:gd name="connsiteY3" fmla="*/ 1339029 h 1863594"/>
              <a:gd name="connsiteX4" fmla="*/ 704587 w 1920514"/>
              <a:gd name="connsiteY4" fmla="*/ 1339031 h 1863594"/>
              <a:gd name="connsiteX5" fmla="*/ 524563 w 1920514"/>
              <a:gd name="connsiteY5" fmla="*/ 1339031 h 1863594"/>
              <a:gd name="connsiteX6" fmla="*/ 524563 w 1920514"/>
              <a:gd name="connsiteY6" fmla="*/ 1159007 h 1863594"/>
              <a:gd name="connsiteX7" fmla="*/ 524565 w 1920514"/>
              <a:gd name="connsiteY7" fmla="*/ 1159007 h 1863594"/>
              <a:gd name="connsiteX8" fmla="*/ 0 w 1920514"/>
              <a:gd name="connsiteY8" fmla="*/ 634443 h 1863594"/>
              <a:gd name="connsiteX9" fmla="*/ 634443 w 1920514"/>
              <a:gd name="connsiteY9" fmla="*/ 0 h 186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0514" h="1863594">
                <a:moveTo>
                  <a:pt x="748283" y="0"/>
                </a:moveTo>
                <a:lnTo>
                  <a:pt x="1920514" y="1172231"/>
                </a:lnTo>
                <a:lnTo>
                  <a:pt x="1229151" y="1863594"/>
                </a:lnTo>
                <a:lnTo>
                  <a:pt x="704587" y="1339029"/>
                </a:lnTo>
                <a:lnTo>
                  <a:pt x="704587" y="1339031"/>
                </a:lnTo>
                <a:lnTo>
                  <a:pt x="524563" y="1339031"/>
                </a:lnTo>
                <a:lnTo>
                  <a:pt x="524563" y="1159007"/>
                </a:lnTo>
                <a:lnTo>
                  <a:pt x="524565" y="1159007"/>
                </a:lnTo>
                <a:lnTo>
                  <a:pt x="0" y="634443"/>
                </a:lnTo>
                <a:lnTo>
                  <a:pt x="634443" y="0"/>
                </a:lnTo>
                <a:close/>
              </a:path>
            </a:pathLst>
          </a:custGeom>
          <a:noFill/>
          <a:ln w="6350">
            <a:solidFill>
              <a:srgbClr val="2EB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E" noProof="0"/>
          </a:p>
        </p:txBody>
      </p:sp>
      <p:sp>
        <p:nvSpPr>
          <p:cNvPr id="50" name="Forma Livre: Forma 49">
            <a:extLst>
              <a:ext uri="{FF2B5EF4-FFF2-40B4-BE49-F238E27FC236}">
                <a16:creationId xmlns:a16="http://schemas.microsoft.com/office/drawing/2014/main" id="{D11F474D-3AC1-4350-939D-FAE2B2757605}"/>
              </a:ext>
            </a:extLst>
          </p:cNvPr>
          <p:cNvSpPr/>
          <p:nvPr userDrawn="1"/>
        </p:nvSpPr>
        <p:spPr>
          <a:xfrm rot="18900000">
            <a:off x="325754" y="2093643"/>
            <a:ext cx="2326924" cy="2258050"/>
          </a:xfrm>
          <a:custGeom>
            <a:avLst/>
            <a:gdLst>
              <a:gd name="connsiteX0" fmla="*/ 748283 w 1923077"/>
              <a:gd name="connsiteY0" fmla="*/ 0 h 1866157"/>
              <a:gd name="connsiteX1" fmla="*/ 1923077 w 1923077"/>
              <a:gd name="connsiteY1" fmla="*/ 1174795 h 1866157"/>
              <a:gd name="connsiteX2" fmla="*/ 1231714 w 1923077"/>
              <a:gd name="connsiteY2" fmla="*/ 1866157 h 1866157"/>
              <a:gd name="connsiteX3" fmla="*/ 705869 w 1923077"/>
              <a:gd name="connsiteY3" fmla="*/ 1340312 h 1866157"/>
              <a:gd name="connsiteX4" fmla="*/ 705869 w 1923077"/>
              <a:gd name="connsiteY4" fmla="*/ 1340313 h 1866157"/>
              <a:gd name="connsiteX5" fmla="*/ 525845 w 1923077"/>
              <a:gd name="connsiteY5" fmla="*/ 1340313 h 1866157"/>
              <a:gd name="connsiteX6" fmla="*/ 525845 w 1923077"/>
              <a:gd name="connsiteY6" fmla="*/ 1160289 h 1866157"/>
              <a:gd name="connsiteX7" fmla="*/ 525846 w 1923077"/>
              <a:gd name="connsiteY7" fmla="*/ 1160289 h 1866157"/>
              <a:gd name="connsiteX8" fmla="*/ 0 w 1923077"/>
              <a:gd name="connsiteY8" fmla="*/ 634443 h 1866157"/>
              <a:gd name="connsiteX9" fmla="*/ 634443 w 1923077"/>
              <a:gd name="connsiteY9" fmla="*/ 0 h 186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3077" h="1866157">
                <a:moveTo>
                  <a:pt x="748283" y="0"/>
                </a:moveTo>
                <a:lnTo>
                  <a:pt x="1923077" y="1174795"/>
                </a:lnTo>
                <a:lnTo>
                  <a:pt x="1231714" y="1866157"/>
                </a:lnTo>
                <a:lnTo>
                  <a:pt x="705869" y="1340312"/>
                </a:lnTo>
                <a:lnTo>
                  <a:pt x="705869" y="1340313"/>
                </a:lnTo>
                <a:lnTo>
                  <a:pt x="525845" y="1340313"/>
                </a:lnTo>
                <a:lnTo>
                  <a:pt x="525845" y="1160289"/>
                </a:lnTo>
                <a:lnTo>
                  <a:pt x="525846" y="1160289"/>
                </a:lnTo>
                <a:lnTo>
                  <a:pt x="0" y="634443"/>
                </a:lnTo>
                <a:lnTo>
                  <a:pt x="634443" y="0"/>
                </a:lnTo>
                <a:close/>
              </a:path>
            </a:pathLst>
          </a:custGeom>
          <a:noFill/>
          <a:ln w="6350">
            <a:solidFill>
              <a:srgbClr val="9DB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E" noProof="0"/>
          </a:p>
        </p:txBody>
      </p:sp>
      <p:sp>
        <p:nvSpPr>
          <p:cNvPr id="51" name="Forma Livre: Forma 50">
            <a:extLst>
              <a:ext uri="{FF2B5EF4-FFF2-40B4-BE49-F238E27FC236}">
                <a16:creationId xmlns:a16="http://schemas.microsoft.com/office/drawing/2014/main" id="{B87CB4BA-AC55-4E24-903B-566C8E6D1C0D}"/>
              </a:ext>
            </a:extLst>
          </p:cNvPr>
          <p:cNvSpPr/>
          <p:nvPr userDrawn="1"/>
        </p:nvSpPr>
        <p:spPr>
          <a:xfrm rot="18900000">
            <a:off x="2623275" y="2085186"/>
            <a:ext cx="2322067" cy="2253194"/>
          </a:xfrm>
          <a:custGeom>
            <a:avLst/>
            <a:gdLst>
              <a:gd name="connsiteX0" fmla="*/ 748282 w 1919064"/>
              <a:gd name="connsiteY0" fmla="*/ 0 h 1862144"/>
              <a:gd name="connsiteX1" fmla="*/ 1919064 w 1919064"/>
              <a:gd name="connsiteY1" fmla="*/ 1170782 h 1862144"/>
              <a:gd name="connsiteX2" fmla="*/ 1227701 w 1919064"/>
              <a:gd name="connsiteY2" fmla="*/ 1862144 h 1862144"/>
              <a:gd name="connsiteX3" fmla="*/ 703862 w 1919064"/>
              <a:gd name="connsiteY3" fmla="*/ 1338305 h 1862144"/>
              <a:gd name="connsiteX4" fmla="*/ 703862 w 1919064"/>
              <a:gd name="connsiteY4" fmla="*/ 1338306 h 1862144"/>
              <a:gd name="connsiteX5" fmla="*/ 523838 w 1919064"/>
              <a:gd name="connsiteY5" fmla="*/ 1338306 h 1862144"/>
              <a:gd name="connsiteX6" fmla="*/ 523838 w 1919064"/>
              <a:gd name="connsiteY6" fmla="*/ 1158282 h 1862144"/>
              <a:gd name="connsiteX7" fmla="*/ 523839 w 1919064"/>
              <a:gd name="connsiteY7" fmla="*/ 1158282 h 1862144"/>
              <a:gd name="connsiteX8" fmla="*/ 0 w 1919064"/>
              <a:gd name="connsiteY8" fmla="*/ 634443 h 1862144"/>
              <a:gd name="connsiteX9" fmla="*/ 634442 w 1919064"/>
              <a:gd name="connsiteY9" fmla="*/ 0 h 1862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064" h="1862144">
                <a:moveTo>
                  <a:pt x="748282" y="0"/>
                </a:moveTo>
                <a:lnTo>
                  <a:pt x="1919064" y="1170782"/>
                </a:lnTo>
                <a:lnTo>
                  <a:pt x="1227701" y="1862144"/>
                </a:lnTo>
                <a:lnTo>
                  <a:pt x="703862" y="1338305"/>
                </a:lnTo>
                <a:lnTo>
                  <a:pt x="703862" y="1338306"/>
                </a:lnTo>
                <a:lnTo>
                  <a:pt x="523838" y="1338306"/>
                </a:lnTo>
                <a:lnTo>
                  <a:pt x="523838" y="1158282"/>
                </a:lnTo>
                <a:lnTo>
                  <a:pt x="523839" y="1158282"/>
                </a:lnTo>
                <a:lnTo>
                  <a:pt x="0" y="634443"/>
                </a:lnTo>
                <a:lnTo>
                  <a:pt x="634442" y="0"/>
                </a:lnTo>
                <a:close/>
              </a:path>
            </a:pathLst>
          </a:custGeom>
          <a:noFill/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E" noProof="0"/>
          </a:p>
        </p:txBody>
      </p:sp>
      <p:sp>
        <p:nvSpPr>
          <p:cNvPr id="53" name="Forma Livre: Forma 52">
            <a:extLst>
              <a:ext uri="{FF2B5EF4-FFF2-40B4-BE49-F238E27FC236}">
                <a16:creationId xmlns:a16="http://schemas.microsoft.com/office/drawing/2014/main" id="{92DA1D7A-FED2-46A7-BF3E-D44313996A38}"/>
              </a:ext>
            </a:extLst>
          </p:cNvPr>
          <p:cNvSpPr/>
          <p:nvPr userDrawn="1"/>
        </p:nvSpPr>
        <p:spPr>
          <a:xfrm rot="18900000">
            <a:off x="4916427" y="2082797"/>
            <a:ext cx="2326266" cy="2257391"/>
          </a:xfrm>
          <a:custGeom>
            <a:avLst/>
            <a:gdLst>
              <a:gd name="connsiteX0" fmla="*/ 748283 w 1922534"/>
              <a:gd name="connsiteY0" fmla="*/ 0 h 1865613"/>
              <a:gd name="connsiteX1" fmla="*/ 1922534 w 1922534"/>
              <a:gd name="connsiteY1" fmla="*/ 1174251 h 1865613"/>
              <a:gd name="connsiteX2" fmla="*/ 1231172 w 1922534"/>
              <a:gd name="connsiteY2" fmla="*/ 1865613 h 1865613"/>
              <a:gd name="connsiteX3" fmla="*/ 705597 w 1922534"/>
              <a:gd name="connsiteY3" fmla="*/ 1340038 h 1865613"/>
              <a:gd name="connsiteX4" fmla="*/ 705597 w 1922534"/>
              <a:gd name="connsiteY4" fmla="*/ 1340040 h 1865613"/>
              <a:gd name="connsiteX5" fmla="*/ 525573 w 1922534"/>
              <a:gd name="connsiteY5" fmla="*/ 1340040 h 1865613"/>
              <a:gd name="connsiteX6" fmla="*/ 525573 w 1922534"/>
              <a:gd name="connsiteY6" fmla="*/ 1160016 h 1865613"/>
              <a:gd name="connsiteX7" fmla="*/ 525575 w 1922534"/>
              <a:gd name="connsiteY7" fmla="*/ 1160016 h 1865613"/>
              <a:gd name="connsiteX8" fmla="*/ 0 w 1922534"/>
              <a:gd name="connsiteY8" fmla="*/ 634442 h 1865613"/>
              <a:gd name="connsiteX9" fmla="*/ 634443 w 1922534"/>
              <a:gd name="connsiteY9" fmla="*/ 0 h 1865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2534" h="1865613">
                <a:moveTo>
                  <a:pt x="748283" y="0"/>
                </a:moveTo>
                <a:lnTo>
                  <a:pt x="1922534" y="1174251"/>
                </a:lnTo>
                <a:lnTo>
                  <a:pt x="1231172" y="1865613"/>
                </a:lnTo>
                <a:lnTo>
                  <a:pt x="705597" y="1340038"/>
                </a:lnTo>
                <a:lnTo>
                  <a:pt x="705597" y="1340040"/>
                </a:lnTo>
                <a:lnTo>
                  <a:pt x="525573" y="1340040"/>
                </a:lnTo>
                <a:lnTo>
                  <a:pt x="525573" y="1160016"/>
                </a:lnTo>
                <a:lnTo>
                  <a:pt x="525575" y="1160016"/>
                </a:lnTo>
                <a:lnTo>
                  <a:pt x="0" y="634442"/>
                </a:lnTo>
                <a:lnTo>
                  <a:pt x="634443" y="0"/>
                </a:lnTo>
                <a:close/>
              </a:path>
            </a:pathLst>
          </a:custGeom>
          <a:noFill/>
          <a:ln w="6350">
            <a:solidFill>
              <a:srgbClr val="524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E" noProof="0"/>
          </a:p>
        </p:txBody>
      </p:sp>
      <p:sp>
        <p:nvSpPr>
          <p:cNvPr id="44" name="Retângulo 76">
            <a:extLst>
              <a:ext uri="{FF2B5EF4-FFF2-40B4-BE49-F238E27FC236}">
                <a16:creationId xmlns:a16="http://schemas.microsoft.com/office/drawing/2014/main" id="{6281513E-013B-43AA-B36F-305453D7FD90}"/>
              </a:ext>
            </a:extLst>
          </p:cNvPr>
          <p:cNvSpPr/>
          <p:nvPr userDrawn="1"/>
        </p:nvSpPr>
        <p:spPr>
          <a:xfrm>
            <a:off x="403876" y="3684930"/>
            <a:ext cx="2110589" cy="2568283"/>
          </a:xfrm>
          <a:custGeom>
            <a:avLst/>
            <a:gdLst>
              <a:gd name="connsiteX0" fmla="*/ 0 w 1740376"/>
              <a:gd name="connsiteY0" fmla="*/ 0 h 2243616"/>
              <a:gd name="connsiteX1" fmla="*/ 1740376 w 1740376"/>
              <a:gd name="connsiteY1" fmla="*/ 0 h 2243616"/>
              <a:gd name="connsiteX2" fmla="*/ 1740376 w 1740376"/>
              <a:gd name="connsiteY2" fmla="*/ 2243616 h 2243616"/>
              <a:gd name="connsiteX3" fmla="*/ 0 w 1740376"/>
              <a:gd name="connsiteY3" fmla="*/ 2243616 h 2243616"/>
              <a:gd name="connsiteX4" fmla="*/ 0 w 1740376"/>
              <a:gd name="connsiteY4" fmla="*/ 0 h 2243616"/>
              <a:gd name="connsiteX0" fmla="*/ 0 w 1740376"/>
              <a:gd name="connsiteY0" fmla="*/ 5930 h 2249546"/>
              <a:gd name="connsiteX1" fmla="*/ 919072 w 1740376"/>
              <a:gd name="connsiteY1" fmla="*/ 0 h 2249546"/>
              <a:gd name="connsiteX2" fmla="*/ 1740376 w 1740376"/>
              <a:gd name="connsiteY2" fmla="*/ 5930 h 2249546"/>
              <a:gd name="connsiteX3" fmla="*/ 1740376 w 1740376"/>
              <a:gd name="connsiteY3" fmla="*/ 2249546 h 2249546"/>
              <a:gd name="connsiteX4" fmla="*/ 0 w 1740376"/>
              <a:gd name="connsiteY4" fmla="*/ 2249546 h 2249546"/>
              <a:gd name="connsiteX5" fmla="*/ 0 w 1740376"/>
              <a:gd name="connsiteY5" fmla="*/ 5930 h 2249546"/>
              <a:gd name="connsiteX0" fmla="*/ 919072 w 1740376"/>
              <a:gd name="connsiteY0" fmla="*/ 0 h 2249546"/>
              <a:gd name="connsiteX1" fmla="*/ 1740376 w 1740376"/>
              <a:gd name="connsiteY1" fmla="*/ 5930 h 2249546"/>
              <a:gd name="connsiteX2" fmla="*/ 1740376 w 1740376"/>
              <a:gd name="connsiteY2" fmla="*/ 2249546 h 2249546"/>
              <a:gd name="connsiteX3" fmla="*/ 0 w 1740376"/>
              <a:gd name="connsiteY3" fmla="*/ 2249546 h 2249546"/>
              <a:gd name="connsiteX4" fmla="*/ 0 w 1740376"/>
              <a:gd name="connsiteY4" fmla="*/ 5930 h 2249546"/>
              <a:gd name="connsiteX5" fmla="*/ 1010512 w 1740376"/>
              <a:gd name="connsiteY5" fmla="*/ 91440 h 2249546"/>
              <a:gd name="connsiteX0" fmla="*/ 919072 w 1740376"/>
              <a:gd name="connsiteY0" fmla="*/ 0 h 2249546"/>
              <a:gd name="connsiteX1" fmla="*/ 1740376 w 1740376"/>
              <a:gd name="connsiteY1" fmla="*/ 5930 h 2249546"/>
              <a:gd name="connsiteX2" fmla="*/ 1740376 w 1740376"/>
              <a:gd name="connsiteY2" fmla="*/ 2249546 h 2249546"/>
              <a:gd name="connsiteX3" fmla="*/ 0 w 1740376"/>
              <a:gd name="connsiteY3" fmla="*/ 2249546 h 2249546"/>
              <a:gd name="connsiteX4" fmla="*/ 0 w 1740376"/>
              <a:gd name="connsiteY4" fmla="*/ 5930 h 2249546"/>
              <a:gd name="connsiteX0" fmla="*/ 1740376 w 1740376"/>
              <a:gd name="connsiteY0" fmla="*/ 0 h 2243616"/>
              <a:gd name="connsiteX1" fmla="*/ 1740376 w 1740376"/>
              <a:gd name="connsiteY1" fmla="*/ 2243616 h 2243616"/>
              <a:gd name="connsiteX2" fmla="*/ 0 w 1740376"/>
              <a:gd name="connsiteY2" fmla="*/ 2243616 h 2243616"/>
              <a:gd name="connsiteX3" fmla="*/ 0 w 1740376"/>
              <a:gd name="connsiteY3" fmla="*/ 0 h 224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0376" h="2243616">
                <a:moveTo>
                  <a:pt x="1740376" y="0"/>
                </a:moveTo>
                <a:lnTo>
                  <a:pt x="1740376" y="2243616"/>
                </a:lnTo>
                <a:lnTo>
                  <a:pt x="0" y="2243616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9DB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noProof="0"/>
          </a:p>
        </p:txBody>
      </p:sp>
      <p:sp>
        <p:nvSpPr>
          <p:cNvPr id="45" name="Retângulo 76">
            <a:extLst>
              <a:ext uri="{FF2B5EF4-FFF2-40B4-BE49-F238E27FC236}">
                <a16:creationId xmlns:a16="http://schemas.microsoft.com/office/drawing/2014/main" id="{AC1C137D-2A08-42D5-8AFD-6BD897A30EBD}"/>
              </a:ext>
            </a:extLst>
          </p:cNvPr>
          <p:cNvSpPr/>
          <p:nvPr userDrawn="1"/>
        </p:nvSpPr>
        <p:spPr>
          <a:xfrm>
            <a:off x="2707076" y="3680459"/>
            <a:ext cx="2100309" cy="2568283"/>
          </a:xfrm>
          <a:custGeom>
            <a:avLst/>
            <a:gdLst>
              <a:gd name="connsiteX0" fmla="*/ 0 w 1740376"/>
              <a:gd name="connsiteY0" fmla="*/ 0 h 2243616"/>
              <a:gd name="connsiteX1" fmla="*/ 1740376 w 1740376"/>
              <a:gd name="connsiteY1" fmla="*/ 0 h 2243616"/>
              <a:gd name="connsiteX2" fmla="*/ 1740376 w 1740376"/>
              <a:gd name="connsiteY2" fmla="*/ 2243616 h 2243616"/>
              <a:gd name="connsiteX3" fmla="*/ 0 w 1740376"/>
              <a:gd name="connsiteY3" fmla="*/ 2243616 h 2243616"/>
              <a:gd name="connsiteX4" fmla="*/ 0 w 1740376"/>
              <a:gd name="connsiteY4" fmla="*/ 0 h 2243616"/>
              <a:gd name="connsiteX0" fmla="*/ 0 w 1740376"/>
              <a:gd name="connsiteY0" fmla="*/ 5930 h 2249546"/>
              <a:gd name="connsiteX1" fmla="*/ 919072 w 1740376"/>
              <a:gd name="connsiteY1" fmla="*/ 0 h 2249546"/>
              <a:gd name="connsiteX2" fmla="*/ 1740376 w 1740376"/>
              <a:gd name="connsiteY2" fmla="*/ 5930 h 2249546"/>
              <a:gd name="connsiteX3" fmla="*/ 1740376 w 1740376"/>
              <a:gd name="connsiteY3" fmla="*/ 2249546 h 2249546"/>
              <a:gd name="connsiteX4" fmla="*/ 0 w 1740376"/>
              <a:gd name="connsiteY4" fmla="*/ 2249546 h 2249546"/>
              <a:gd name="connsiteX5" fmla="*/ 0 w 1740376"/>
              <a:gd name="connsiteY5" fmla="*/ 5930 h 2249546"/>
              <a:gd name="connsiteX0" fmla="*/ 919072 w 1740376"/>
              <a:gd name="connsiteY0" fmla="*/ 0 h 2249546"/>
              <a:gd name="connsiteX1" fmla="*/ 1740376 w 1740376"/>
              <a:gd name="connsiteY1" fmla="*/ 5930 h 2249546"/>
              <a:gd name="connsiteX2" fmla="*/ 1740376 w 1740376"/>
              <a:gd name="connsiteY2" fmla="*/ 2249546 h 2249546"/>
              <a:gd name="connsiteX3" fmla="*/ 0 w 1740376"/>
              <a:gd name="connsiteY3" fmla="*/ 2249546 h 2249546"/>
              <a:gd name="connsiteX4" fmla="*/ 0 w 1740376"/>
              <a:gd name="connsiteY4" fmla="*/ 5930 h 2249546"/>
              <a:gd name="connsiteX5" fmla="*/ 1010512 w 1740376"/>
              <a:gd name="connsiteY5" fmla="*/ 91440 h 2249546"/>
              <a:gd name="connsiteX0" fmla="*/ 919072 w 1740376"/>
              <a:gd name="connsiteY0" fmla="*/ 0 h 2249546"/>
              <a:gd name="connsiteX1" fmla="*/ 1740376 w 1740376"/>
              <a:gd name="connsiteY1" fmla="*/ 5930 h 2249546"/>
              <a:gd name="connsiteX2" fmla="*/ 1740376 w 1740376"/>
              <a:gd name="connsiteY2" fmla="*/ 2249546 h 2249546"/>
              <a:gd name="connsiteX3" fmla="*/ 0 w 1740376"/>
              <a:gd name="connsiteY3" fmla="*/ 2249546 h 2249546"/>
              <a:gd name="connsiteX4" fmla="*/ 0 w 1740376"/>
              <a:gd name="connsiteY4" fmla="*/ 5930 h 2249546"/>
              <a:gd name="connsiteX0" fmla="*/ 1740376 w 1740376"/>
              <a:gd name="connsiteY0" fmla="*/ 0 h 2243616"/>
              <a:gd name="connsiteX1" fmla="*/ 1740376 w 1740376"/>
              <a:gd name="connsiteY1" fmla="*/ 2243616 h 2243616"/>
              <a:gd name="connsiteX2" fmla="*/ 0 w 1740376"/>
              <a:gd name="connsiteY2" fmla="*/ 2243616 h 2243616"/>
              <a:gd name="connsiteX3" fmla="*/ 0 w 1740376"/>
              <a:gd name="connsiteY3" fmla="*/ 0 h 224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0376" h="2243616">
                <a:moveTo>
                  <a:pt x="1740376" y="0"/>
                </a:moveTo>
                <a:lnTo>
                  <a:pt x="1740376" y="2243616"/>
                </a:lnTo>
                <a:lnTo>
                  <a:pt x="0" y="2243616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noProof="0"/>
          </a:p>
        </p:txBody>
      </p:sp>
      <p:sp>
        <p:nvSpPr>
          <p:cNvPr id="52" name="Retângulo: Único Canto Recortado 51">
            <a:extLst>
              <a:ext uri="{FF2B5EF4-FFF2-40B4-BE49-F238E27FC236}">
                <a16:creationId xmlns:a16="http://schemas.microsoft.com/office/drawing/2014/main" id="{2571AE12-71FA-410A-80CA-FA5E5A30E015}"/>
              </a:ext>
            </a:extLst>
          </p:cNvPr>
          <p:cNvSpPr/>
          <p:nvPr userDrawn="1"/>
        </p:nvSpPr>
        <p:spPr>
          <a:xfrm flipH="1">
            <a:off x="401156" y="1343636"/>
            <a:ext cx="2118083" cy="1464554"/>
          </a:xfrm>
          <a:prstGeom prst="snip1Rect">
            <a:avLst>
              <a:gd name="adj" fmla="val 8233"/>
            </a:avLst>
          </a:prstGeom>
          <a:solidFill>
            <a:srgbClr val="9DB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noProof="0"/>
          </a:p>
        </p:txBody>
      </p:sp>
      <p:sp>
        <p:nvSpPr>
          <p:cNvPr id="55" name="Retângulo: Único Canto Recortado 54">
            <a:extLst>
              <a:ext uri="{FF2B5EF4-FFF2-40B4-BE49-F238E27FC236}">
                <a16:creationId xmlns:a16="http://schemas.microsoft.com/office/drawing/2014/main" id="{04085591-561A-4EF8-8EAE-7DC76FDB97DE}"/>
              </a:ext>
            </a:extLst>
          </p:cNvPr>
          <p:cNvSpPr/>
          <p:nvPr userDrawn="1"/>
        </p:nvSpPr>
        <p:spPr>
          <a:xfrm flipH="1">
            <a:off x="2699550" y="1343636"/>
            <a:ext cx="2118083" cy="1475325"/>
          </a:xfrm>
          <a:prstGeom prst="snip1Rect">
            <a:avLst>
              <a:gd name="adj" fmla="val 8233"/>
            </a:avLst>
          </a:prstGeom>
          <a:solidFill>
            <a:srgbClr val="207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noProof="0"/>
          </a:p>
        </p:txBody>
      </p:sp>
      <p:sp>
        <p:nvSpPr>
          <p:cNvPr id="57" name="Retângulo: Único Canto Recortado 56">
            <a:extLst>
              <a:ext uri="{FF2B5EF4-FFF2-40B4-BE49-F238E27FC236}">
                <a16:creationId xmlns:a16="http://schemas.microsoft.com/office/drawing/2014/main" id="{6AB077FA-0042-421A-90BA-CA2AD7012421}"/>
              </a:ext>
            </a:extLst>
          </p:cNvPr>
          <p:cNvSpPr/>
          <p:nvPr userDrawn="1"/>
        </p:nvSpPr>
        <p:spPr>
          <a:xfrm flipH="1">
            <a:off x="4994398" y="1348107"/>
            <a:ext cx="2118083" cy="1475325"/>
          </a:xfrm>
          <a:prstGeom prst="snip1Rect">
            <a:avLst>
              <a:gd name="adj" fmla="val 8233"/>
            </a:avLst>
          </a:prstGeom>
          <a:solidFill>
            <a:srgbClr val="524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noProof="0"/>
          </a:p>
        </p:txBody>
      </p:sp>
      <p:sp>
        <p:nvSpPr>
          <p:cNvPr id="59" name="Retângulo: Único Canto Recortado 58">
            <a:extLst>
              <a:ext uri="{FF2B5EF4-FFF2-40B4-BE49-F238E27FC236}">
                <a16:creationId xmlns:a16="http://schemas.microsoft.com/office/drawing/2014/main" id="{CCACA78D-EA7A-4FCC-87C7-DF9421ED5490}"/>
              </a:ext>
            </a:extLst>
          </p:cNvPr>
          <p:cNvSpPr/>
          <p:nvPr userDrawn="1"/>
        </p:nvSpPr>
        <p:spPr>
          <a:xfrm flipH="1">
            <a:off x="7294185" y="1348107"/>
            <a:ext cx="2118083" cy="1475325"/>
          </a:xfrm>
          <a:prstGeom prst="snip1Rect">
            <a:avLst>
              <a:gd name="adj" fmla="val 8233"/>
            </a:avLst>
          </a:prstGeom>
          <a:solidFill>
            <a:srgbClr val="2EB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noProof="0"/>
          </a:p>
        </p:txBody>
      </p:sp>
      <p:sp>
        <p:nvSpPr>
          <p:cNvPr id="61" name="Retângulo: Único Canto Recortado 60">
            <a:extLst>
              <a:ext uri="{FF2B5EF4-FFF2-40B4-BE49-F238E27FC236}">
                <a16:creationId xmlns:a16="http://schemas.microsoft.com/office/drawing/2014/main" id="{3454F117-2943-4418-8227-8040FD7E669A}"/>
              </a:ext>
            </a:extLst>
          </p:cNvPr>
          <p:cNvSpPr/>
          <p:nvPr userDrawn="1"/>
        </p:nvSpPr>
        <p:spPr>
          <a:xfrm flipH="1">
            <a:off x="9583627" y="1332865"/>
            <a:ext cx="2118083" cy="1475325"/>
          </a:xfrm>
          <a:prstGeom prst="snip1Rect">
            <a:avLst>
              <a:gd name="adj" fmla="val 8233"/>
            </a:avLst>
          </a:prstGeom>
          <a:solidFill>
            <a:srgbClr val="FF44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noProof="0"/>
          </a:p>
        </p:txBody>
      </p:sp>
      <p:sp>
        <p:nvSpPr>
          <p:cNvPr id="127" name="Text Placeholder 7">
            <a:extLst>
              <a:ext uri="{FF2B5EF4-FFF2-40B4-BE49-F238E27FC236}">
                <a16:creationId xmlns:a16="http://schemas.microsoft.com/office/drawing/2014/main" id="{3B1E3ADC-110B-41A3-9EE9-0A7F98C10D40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7290078" y="2455232"/>
            <a:ext cx="2113090" cy="283628"/>
          </a:xfr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IE" noProof="0"/>
              <a:t>Click to add title</a:t>
            </a:r>
          </a:p>
        </p:txBody>
      </p:sp>
      <p:sp>
        <p:nvSpPr>
          <p:cNvPr id="125" name="Text Placeholder 7">
            <a:extLst>
              <a:ext uri="{FF2B5EF4-FFF2-40B4-BE49-F238E27FC236}">
                <a16:creationId xmlns:a16="http://schemas.microsoft.com/office/drawing/2014/main" id="{4F07A1D9-3AE6-4255-BEDB-FDFB0B3D5758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4999292" y="2455232"/>
            <a:ext cx="2109566" cy="283628"/>
          </a:xfr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IE" noProof="0"/>
              <a:t>Click to add title</a:t>
            </a:r>
          </a:p>
        </p:txBody>
      </p:sp>
      <p:sp>
        <p:nvSpPr>
          <p:cNvPr id="123" name="Text Placeholder 7">
            <a:extLst>
              <a:ext uri="{FF2B5EF4-FFF2-40B4-BE49-F238E27FC236}">
                <a16:creationId xmlns:a16="http://schemas.microsoft.com/office/drawing/2014/main" id="{77D395F2-280A-4E87-BA12-5080EA09CC73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2706592" y="2455232"/>
            <a:ext cx="2105888" cy="283628"/>
          </a:xfr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IE" noProof="0"/>
              <a:t>Click to add title</a:t>
            </a:r>
          </a:p>
        </p:txBody>
      </p:sp>
      <p:sp>
        <p:nvSpPr>
          <p:cNvPr id="129" name="Text Placeholder 7">
            <a:extLst>
              <a:ext uri="{FF2B5EF4-FFF2-40B4-BE49-F238E27FC236}">
                <a16:creationId xmlns:a16="http://schemas.microsoft.com/office/drawing/2014/main" id="{FEF5593E-77C2-4AF6-8AEA-F7B592847E0D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9585103" y="2455232"/>
            <a:ext cx="2113088" cy="283628"/>
          </a:xfr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IE" noProof="0"/>
              <a:t>Click to add title</a:t>
            </a:r>
          </a:p>
        </p:txBody>
      </p:sp>
      <p:sp>
        <p:nvSpPr>
          <p:cNvPr id="72" name="Content Placeholder 12">
            <a:extLst>
              <a:ext uri="{FF2B5EF4-FFF2-40B4-BE49-F238E27FC236}">
                <a16:creationId xmlns:a16="http://schemas.microsoft.com/office/drawing/2014/main" id="{27ED1300-A6E6-4C4B-8B05-B7B22E08C38F}"/>
              </a:ext>
            </a:extLst>
          </p:cNvPr>
          <p:cNvSpPr>
            <a:spLocks noGrp="1"/>
          </p:cNvSpPr>
          <p:nvPr userDrawn="1">
            <p:ph sz="quarter" idx="51"/>
          </p:nvPr>
        </p:nvSpPr>
        <p:spPr>
          <a:xfrm>
            <a:off x="9582621" y="1341575"/>
            <a:ext cx="2117903" cy="1038876"/>
          </a:xfrm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3" name="Content Placeholder 12">
            <a:extLst>
              <a:ext uri="{FF2B5EF4-FFF2-40B4-BE49-F238E27FC236}">
                <a16:creationId xmlns:a16="http://schemas.microsoft.com/office/drawing/2014/main" id="{519D2AF4-6D31-49F7-AB9A-619BAAB0A0B9}"/>
              </a:ext>
            </a:extLst>
          </p:cNvPr>
          <p:cNvSpPr>
            <a:spLocks noGrp="1"/>
          </p:cNvSpPr>
          <p:nvPr userDrawn="1">
            <p:ph sz="quarter" idx="49"/>
          </p:nvPr>
        </p:nvSpPr>
        <p:spPr>
          <a:xfrm>
            <a:off x="7301848" y="1348108"/>
            <a:ext cx="2103322" cy="1038876"/>
          </a:xfrm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4" name="Content Placeholder 12">
            <a:extLst>
              <a:ext uri="{FF2B5EF4-FFF2-40B4-BE49-F238E27FC236}">
                <a16:creationId xmlns:a16="http://schemas.microsoft.com/office/drawing/2014/main" id="{47C548EA-E35B-43C3-A12F-1D86AABAB876}"/>
              </a:ext>
            </a:extLst>
          </p:cNvPr>
          <p:cNvSpPr>
            <a:spLocks noGrp="1"/>
          </p:cNvSpPr>
          <p:nvPr userDrawn="1">
            <p:ph sz="quarter" idx="47"/>
          </p:nvPr>
        </p:nvSpPr>
        <p:spPr>
          <a:xfrm>
            <a:off x="4996305" y="1348108"/>
            <a:ext cx="2116567" cy="1038876"/>
          </a:xfrm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5" name="Content Placeholder 12">
            <a:extLst>
              <a:ext uri="{FF2B5EF4-FFF2-40B4-BE49-F238E27FC236}">
                <a16:creationId xmlns:a16="http://schemas.microsoft.com/office/drawing/2014/main" id="{17DC1B38-ADE8-438C-863A-36CDEE4AF157}"/>
              </a:ext>
            </a:extLst>
          </p:cNvPr>
          <p:cNvSpPr>
            <a:spLocks noGrp="1"/>
          </p:cNvSpPr>
          <p:nvPr userDrawn="1">
            <p:ph sz="quarter" idx="45"/>
          </p:nvPr>
        </p:nvSpPr>
        <p:spPr>
          <a:xfrm>
            <a:off x="2701400" y="1343637"/>
            <a:ext cx="2111677" cy="1038876"/>
          </a:xfrm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6" name="Content Placeholder 12">
            <a:extLst>
              <a:ext uri="{FF2B5EF4-FFF2-40B4-BE49-F238E27FC236}">
                <a16:creationId xmlns:a16="http://schemas.microsoft.com/office/drawing/2014/main" id="{37BA60FB-0282-4A66-ADCF-37E25D7AD59A}"/>
              </a:ext>
            </a:extLst>
          </p:cNvPr>
          <p:cNvSpPr>
            <a:spLocks noGrp="1"/>
          </p:cNvSpPr>
          <p:nvPr userDrawn="1">
            <p:ph sz="quarter" idx="20"/>
          </p:nvPr>
        </p:nvSpPr>
        <p:spPr>
          <a:xfrm>
            <a:off x="403223" y="1348108"/>
            <a:ext cx="2118087" cy="1038876"/>
          </a:xfrm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Retângulo 76">
            <a:extLst>
              <a:ext uri="{FF2B5EF4-FFF2-40B4-BE49-F238E27FC236}">
                <a16:creationId xmlns:a16="http://schemas.microsoft.com/office/drawing/2014/main" id="{695FEA25-844D-4EA9-B746-D66FF4886399}"/>
              </a:ext>
            </a:extLst>
          </p:cNvPr>
          <p:cNvSpPr/>
          <p:nvPr userDrawn="1"/>
        </p:nvSpPr>
        <p:spPr>
          <a:xfrm>
            <a:off x="4999615" y="3684930"/>
            <a:ext cx="2105855" cy="2568283"/>
          </a:xfrm>
          <a:custGeom>
            <a:avLst/>
            <a:gdLst>
              <a:gd name="connsiteX0" fmla="*/ 0 w 1740376"/>
              <a:gd name="connsiteY0" fmla="*/ 0 h 2243616"/>
              <a:gd name="connsiteX1" fmla="*/ 1740376 w 1740376"/>
              <a:gd name="connsiteY1" fmla="*/ 0 h 2243616"/>
              <a:gd name="connsiteX2" fmla="*/ 1740376 w 1740376"/>
              <a:gd name="connsiteY2" fmla="*/ 2243616 h 2243616"/>
              <a:gd name="connsiteX3" fmla="*/ 0 w 1740376"/>
              <a:gd name="connsiteY3" fmla="*/ 2243616 h 2243616"/>
              <a:gd name="connsiteX4" fmla="*/ 0 w 1740376"/>
              <a:gd name="connsiteY4" fmla="*/ 0 h 2243616"/>
              <a:gd name="connsiteX0" fmla="*/ 0 w 1740376"/>
              <a:gd name="connsiteY0" fmla="*/ 5930 h 2249546"/>
              <a:gd name="connsiteX1" fmla="*/ 919072 w 1740376"/>
              <a:gd name="connsiteY1" fmla="*/ 0 h 2249546"/>
              <a:gd name="connsiteX2" fmla="*/ 1740376 w 1740376"/>
              <a:gd name="connsiteY2" fmla="*/ 5930 h 2249546"/>
              <a:gd name="connsiteX3" fmla="*/ 1740376 w 1740376"/>
              <a:gd name="connsiteY3" fmla="*/ 2249546 h 2249546"/>
              <a:gd name="connsiteX4" fmla="*/ 0 w 1740376"/>
              <a:gd name="connsiteY4" fmla="*/ 2249546 h 2249546"/>
              <a:gd name="connsiteX5" fmla="*/ 0 w 1740376"/>
              <a:gd name="connsiteY5" fmla="*/ 5930 h 2249546"/>
              <a:gd name="connsiteX0" fmla="*/ 919072 w 1740376"/>
              <a:gd name="connsiteY0" fmla="*/ 0 h 2249546"/>
              <a:gd name="connsiteX1" fmla="*/ 1740376 w 1740376"/>
              <a:gd name="connsiteY1" fmla="*/ 5930 h 2249546"/>
              <a:gd name="connsiteX2" fmla="*/ 1740376 w 1740376"/>
              <a:gd name="connsiteY2" fmla="*/ 2249546 h 2249546"/>
              <a:gd name="connsiteX3" fmla="*/ 0 w 1740376"/>
              <a:gd name="connsiteY3" fmla="*/ 2249546 h 2249546"/>
              <a:gd name="connsiteX4" fmla="*/ 0 w 1740376"/>
              <a:gd name="connsiteY4" fmla="*/ 5930 h 2249546"/>
              <a:gd name="connsiteX5" fmla="*/ 1010512 w 1740376"/>
              <a:gd name="connsiteY5" fmla="*/ 91440 h 2249546"/>
              <a:gd name="connsiteX0" fmla="*/ 919072 w 1740376"/>
              <a:gd name="connsiteY0" fmla="*/ 0 h 2249546"/>
              <a:gd name="connsiteX1" fmla="*/ 1740376 w 1740376"/>
              <a:gd name="connsiteY1" fmla="*/ 5930 h 2249546"/>
              <a:gd name="connsiteX2" fmla="*/ 1740376 w 1740376"/>
              <a:gd name="connsiteY2" fmla="*/ 2249546 h 2249546"/>
              <a:gd name="connsiteX3" fmla="*/ 0 w 1740376"/>
              <a:gd name="connsiteY3" fmla="*/ 2249546 h 2249546"/>
              <a:gd name="connsiteX4" fmla="*/ 0 w 1740376"/>
              <a:gd name="connsiteY4" fmla="*/ 5930 h 2249546"/>
              <a:gd name="connsiteX0" fmla="*/ 1740376 w 1740376"/>
              <a:gd name="connsiteY0" fmla="*/ 0 h 2243616"/>
              <a:gd name="connsiteX1" fmla="*/ 1740376 w 1740376"/>
              <a:gd name="connsiteY1" fmla="*/ 2243616 h 2243616"/>
              <a:gd name="connsiteX2" fmla="*/ 0 w 1740376"/>
              <a:gd name="connsiteY2" fmla="*/ 2243616 h 2243616"/>
              <a:gd name="connsiteX3" fmla="*/ 0 w 1740376"/>
              <a:gd name="connsiteY3" fmla="*/ 0 h 224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0376" h="2243616">
                <a:moveTo>
                  <a:pt x="1740376" y="0"/>
                </a:moveTo>
                <a:lnTo>
                  <a:pt x="1740376" y="2243616"/>
                </a:lnTo>
                <a:lnTo>
                  <a:pt x="0" y="2243616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524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noProof="0"/>
          </a:p>
        </p:txBody>
      </p:sp>
      <p:sp>
        <p:nvSpPr>
          <p:cNvPr id="47" name="Retângulo 76">
            <a:extLst>
              <a:ext uri="{FF2B5EF4-FFF2-40B4-BE49-F238E27FC236}">
                <a16:creationId xmlns:a16="http://schemas.microsoft.com/office/drawing/2014/main" id="{1BAAC8F9-9775-4088-B04B-518FFF799F61}"/>
              </a:ext>
            </a:extLst>
          </p:cNvPr>
          <p:cNvSpPr/>
          <p:nvPr userDrawn="1"/>
        </p:nvSpPr>
        <p:spPr>
          <a:xfrm>
            <a:off x="7297057" y="3684930"/>
            <a:ext cx="2105855" cy="2568283"/>
          </a:xfrm>
          <a:custGeom>
            <a:avLst/>
            <a:gdLst>
              <a:gd name="connsiteX0" fmla="*/ 0 w 1740376"/>
              <a:gd name="connsiteY0" fmla="*/ 0 h 2243616"/>
              <a:gd name="connsiteX1" fmla="*/ 1740376 w 1740376"/>
              <a:gd name="connsiteY1" fmla="*/ 0 h 2243616"/>
              <a:gd name="connsiteX2" fmla="*/ 1740376 w 1740376"/>
              <a:gd name="connsiteY2" fmla="*/ 2243616 h 2243616"/>
              <a:gd name="connsiteX3" fmla="*/ 0 w 1740376"/>
              <a:gd name="connsiteY3" fmla="*/ 2243616 h 2243616"/>
              <a:gd name="connsiteX4" fmla="*/ 0 w 1740376"/>
              <a:gd name="connsiteY4" fmla="*/ 0 h 2243616"/>
              <a:gd name="connsiteX0" fmla="*/ 0 w 1740376"/>
              <a:gd name="connsiteY0" fmla="*/ 5930 h 2249546"/>
              <a:gd name="connsiteX1" fmla="*/ 919072 w 1740376"/>
              <a:gd name="connsiteY1" fmla="*/ 0 h 2249546"/>
              <a:gd name="connsiteX2" fmla="*/ 1740376 w 1740376"/>
              <a:gd name="connsiteY2" fmla="*/ 5930 h 2249546"/>
              <a:gd name="connsiteX3" fmla="*/ 1740376 w 1740376"/>
              <a:gd name="connsiteY3" fmla="*/ 2249546 h 2249546"/>
              <a:gd name="connsiteX4" fmla="*/ 0 w 1740376"/>
              <a:gd name="connsiteY4" fmla="*/ 2249546 h 2249546"/>
              <a:gd name="connsiteX5" fmla="*/ 0 w 1740376"/>
              <a:gd name="connsiteY5" fmla="*/ 5930 h 2249546"/>
              <a:gd name="connsiteX0" fmla="*/ 919072 w 1740376"/>
              <a:gd name="connsiteY0" fmla="*/ 0 h 2249546"/>
              <a:gd name="connsiteX1" fmla="*/ 1740376 w 1740376"/>
              <a:gd name="connsiteY1" fmla="*/ 5930 h 2249546"/>
              <a:gd name="connsiteX2" fmla="*/ 1740376 w 1740376"/>
              <a:gd name="connsiteY2" fmla="*/ 2249546 h 2249546"/>
              <a:gd name="connsiteX3" fmla="*/ 0 w 1740376"/>
              <a:gd name="connsiteY3" fmla="*/ 2249546 h 2249546"/>
              <a:gd name="connsiteX4" fmla="*/ 0 w 1740376"/>
              <a:gd name="connsiteY4" fmla="*/ 5930 h 2249546"/>
              <a:gd name="connsiteX5" fmla="*/ 1010512 w 1740376"/>
              <a:gd name="connsiteY5" fmla="*/ 91440 h 2249546"/>
              <a:gd name="connsiteX0" fmla="*/ 919072 w 1740376"/>
              <a:gd name="connsiteY0" fmla="*/ 0 h 2249546"/>
              <a:gd name="connsiteX1" fmla="*/ 1740376 w 1740376"/>
              <a:gd name="connsiteY1" fmla="*/ 5930 h 2249546"/>
              <a:gd name="connsiteX2" fmla="*/ 1740376 w 1740376"/>
              <a:gd name="connsiteY2" fmla="*/ 2249546 h 2249546"/>
              <a:gd name="connsiteX3" fmla="*/ 0 w 1740376"/>
              <a:gd name="connsiteY3" fmla="*/ 2249546 h 2249546"/>
              <a:gd name="connsiteX4" fmla="*/ 0 w 1740376"/>
              <a:gd name="connsiteY4" fmla="*/ 5930 h 2249546"/>
              <a:gd name="connsiteX0" fmla="*/ 1740376 w 1740376"/>
              <a:gd name="connsiteY0" fmla="*/ 0 h 2243616"/>
              <a:gd name="connsiteX1" fmla="*/ 1740376 w 1740376"/>
              <a:gd name="connsiteY1" fmla="*/ 2243616 h 2243616"/>
              <a:gd name="connsiteX2" fmla="*/ 0 w 1740376"/>
              <a:gd name="connsiteY2" fmla="*/ 2243616 h 2243616"/>
              <a:gd name="connsiteX3" fmla="*/ 0 w 1740376"/>
              <a:gd name="connsiteY3" fmla="*/ 0 h 224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0376" h="2243616">
                <a:moveTo>
                  <a:pt x="1740376" y="0"/>
                </a:moveTo>
                <a:lnTo>
                  <a:pt x="1740376" y="2243616"/>
                </a:lnTo>
                <a:lnTo>
                  <a:pt x="0" y="2243616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noProof="0"/>
          </a:p>
        </p:txBody>
      </p:sp>
      <p:sp>
        <p:nvSpPr>
          <p:cNvPr id="48" name="Retângulo 76">
            <a:extLst>
              <a:ext uri="{FF2B5EF4-FFF2-40B4-BE49-F238E27FC236}">
                <a16:creationId xmlns:a16="http://schemas.microsoft.com/office/drawing/2014/main" id="{24CED6E1-EE0D-41AE-9E5F-E57A9CD25F9B}"/>
              </a:ext>
            </a:extLst>
          </p:cNvPr>
          <p:cNvSpPr/>
          <p:nvPr userDrawn="1"/>
        </p:nvSpPr>
        <p:spPr>
          <a:xfrm>
            <a:off x="9588906" y="3669688"/>
            <a:ext cx="2105855" cy="2578712"/>
          </a:xfrm>
          <a:custGeom>
            <a:avLst/>
            <a:gdLst>
              <a:gd name="connsiteX0" fmla="*/ 0 w 1740376"/>
              <a:gd name="connsiteY0" fmla="*/ 0 h 2243616"/>
              <a:gd name="connsiteX1" fmla="*/ 1740376 w 1740376"/>
              <a:gd name="connsiteY1" fmla="*/ 0 h 2243616"/>
              <a:gd name="connsiteX2" fmla="*/ 1740376 w 1740376"/>
              <a:gd name="connsiteY2" fmla="*/ 2243616 h 2243616"/>
              <a:gd name="connsiteX3" fmla="*/ 0 w 1740376"/>
              <a:gd name="connsiteY3" fmla="*/ 2243616 h 2243616"/>
              <a:gd name="connsiteX4" fmla="*/ 0 w 1740376"/>
              <a:gd name="connsiteY4" fmla="*/ 0 h 2243616"/>
              <a:gd name="connsiteX0" fmla="*/ 0 w 1740376"/>
              <a:gd name="connsiteY0" fmla="*/ 5930 h 2249546"/>
              <a:gd name="connsiteX1" fmla="*/ 919072 w 1740376"/>
              <a:gd name="connsiteY1" fmla="*/ 0 h 2249546"/>
              <a:gd name="connsiteX2" fmla="*/ 1740376 w 1740376"/>
              <a:gd name="connsiteY2" fmla="*/ 5930 h 2249546"/>
              <a:gd name="connsiteX3" fmla="*/ 1740376 w 1740376"/>
              <a:gd name="connsiteY3" fmla="*/ 2249546 h 2249546"/>
              <a:gd name="connsiteX4" fmla="*/ 0 w 1740376"/>
              <a:gd name="connsiteY4" fmla="*/ 2249546 h 2249546"/>
              <a:gd name="connsiteX5" fmla="*/ 0 w 1740376"/>
              <a:gd name="connsiteY5" fmla="*/ 5930 h 2249546"/>
              <a:gd name="connsiteX0" fmla="*/ 919072 w 1740376"/>
              <a:gd name="connsiteY0" fmla="*/ 0 h 2249546"/>
              <a:gd name="connsiteX1" fmla="*/ 1740376 w 1740376"/>
              <a:gd name="connsiteY1" fmla="*/ 5930 h 2249546"/>
              <a:gd name="connsiteX2" fmla="*/ 1740376 w 1740376"/>
              <a:gd name="connsiteY2" fmla="*/ 2249546 h 2249546"/>
              <a:gd name="connsiteX3" fmla="*/ 0 w 1740376"/>
              <a:gd name="connsiteY3" fmla="*/ 2249546 h 2249546"/>
              <a:gd name="connsiteX4" fmla="*/ 0 w 1740376"/>
              <a:gd name="connsiteY4" fmla="*/ 5930 h 2249546"/>
              <a:gd name="connsiteX5" fmla="*/ 1010512 w 1740376"/>
              <a:gd name="connsiteY5" fmla="*/ 91440 h 2249546"/>
              <a:gd name="connsiteX0" fmla="*/ 919072 w 1740376"/>
              <a:gd name="connsiteY0" fmla="*/ 0 h 2249546"/>
              <a:gd name="connsiteX1" fmla="*/ 1740376 w 1740376"/>
              <a:gd name="connsiteY1" fmla="*/ 5930 h 2249546"/>
              <a:gd name="connsiteX2" fmla="*/ 1740376 w 1740376"/>
              <a:gd name="connsiteY2" fmla="*/ 2249546 h 2249546"/>
              <a:gd name="connsiteX3" fmla="*/ 0 w 1740376"/>
              <a:gd name="connsiteY3" fmla="*/ 2249546 h 2249546"/>
              <a:gd name="connsiteX4" fmla="*/ 0 w 1740376"/>
              <a:gd name="connsiteY4" fmla="*/ 5930 h 2249546"/>
              <a:gd name="connsiteX0" fmla="*/ 1740376 w 1740376"/>
              <a:gd name="connsiteY0" fmla="*/ 0 h 2243616"/>
              <a:gd name="connsiteX1" fmla="*/ 1740376 w 1740376"/>
              <a:gd name="connsiteY1" fmla="*/ 2243616 h 2243616"/>
              <a:gd name="connsiteX2" fmla="*/ 0 w 1740376"/>
              <a:gd name="connsiteY2" fmla="*/ 2243616 h 2243616"/>
              <a:gd name="connsiteX3" fmla="*/ 0 w 1740376"/>
              <a:gd name="connsiteY3" fmla="*/ 0 h 224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0376" h="2243616">
                <a:moveTo>
                  <a:pt x="1740376" y="0"/>
                </a:moveTo>
                <a:lnTo>
                  <a:pt x="1740376" y="2243616"/>
                </a:lnTo>
                <a:lnTo>
                  <a:pt x="0" y="2243616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noProof="0"/>
          </a:p>
        </p:txBody>
      </p:sp>
      <p:sp>
        <p:nvSpPr>
          <p:cNvPr id="63" name="Title 5">
            <a:extLst>
              <a:ext uri="{FF2B5EF4-FFF2-40B4-BE49-F238E27FC236}">
                <a16:creationId xmlns:a16="http://schemas.microsoft.com/office/drawing/2014/main" id="{D5DA94D9-C7E6-CF46-B56A-B2079D9E69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4321" y="704117"/>
            <a:ext cx="6393646" cy="538231"/>
          </a:xfrm>
        </p:spPr>
        <p:txBody>
          <a:bodyPr>
            <a:noAutofit/>
          </a:bodyPr>
          <a:lstStyle>
            <a:lvl1pPr marL="6351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en-IE" noProof="0"/>
              <a:t>Click to 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FFCF68-1D22-8A40-A3F4-1D8C925C5B7D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401881" y="2823432"/>
            <a:ext cx="2109763" cy="873306"/>
          </a:xfrm>
        </p:spPr>
        <p:txBody>
          <a:bodyPr anchor="ctr">
            <a:noAutofit/>
          </a:bodyPr>
          <a:lstStyle>
            <a:lvl1pPr marL="635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IE" noProof="0"/>
              <a:t>Second level</a:t>
            </a:r>
          </a:p>
        </p:txBody>
      </p:sp>
      <p:sp>
        <p:nvSpPr>
          <p:cNvPr id="94" name="Text Placeholder 6">
            <a:extLst>
              <a:ext uri="{FF2B5EF4-FFF2-40B4-BE49-F238E27FC236}">
                <a16:creationId xmlns:a16="http://schemas.microsoft.com/office/drawing/2014/main" id="{13EA4E69-E6BE-5944-95FB-A58F3056477F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2706255" y="2818961"/>
            <a:ext cx="2109763" cy="873306"/>
          </a:xfrm>
        </p:spPr>
        <p:txBody>
          <a:bodyPr anchor="ctr">
            <a:noAutofit/>
          </a:bodyPr>
          <a:lstStyle>
            <a:lvl1pPr marL="635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IE" noProof="0"/>
              <a:t>Second level</a:t>
            </a:r>
          </a:p>
        </p:txBody>
      </p:sp>
      <p:sp>
        <p:nvSpPr>
          <p:cNvPr id="95" name="Text Placeholder 6">
            <a:extLst>
              <a:ext uri="{FF2B5EF4-FFF2-40B4-BE49-F238E27FC236}">
                <a16:creationId xmlns:a16="http://schemas.microsoft.com/office/drawing/2014/main" id="{E3EEA0A6-724D-1F48-AFFA-EC82D7629E48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4990206" y="2823432"/>
            <a:ext cx="2109763" cy="873306"/>
          </a:xfrm>
        </p:spPr>
        <p:txBody>
          <a:bodyPr anchor="ctr">
            <a:noAutofit/>
          </a:bodyPr>
          <a:lstStyle>
            <a:lvl1pPr marL="635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IE" noProof="0"/>
              <a:t>Second level</a:t>
            </a:r>
          </a:p>
        </p:txBody>
      </p:sp>
      <p:sp>
        <p:nvSpPr>
          <p:cNvPr id="96" name="Text Placeholder 6">
            <a:extLst>
              <a:ext uri="{FF2B5EF4-FFF2-40B4-BE49-F238E27FC236}">
                <a16:creationId xmlns:a16="http://schemas.microsoft.com/office/drawing/2014/main" id="{10A4E563-0BC2-C04E-8F8B-9FAE75376150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7288426" y="2823432"/>
            <a:ext cx="2109763" cy="873306"/>
          </a:xfrm>
        </p:spPr>
        <p:txBody>
          <a:bodyPr anchor="ctr">
            <a:noAutofit/>
          </a:bodyPr>
          <a:lstStyle>
            <a:lvl1pPr marL="635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IE" noProof="0"/>
              <a:t>Second level</a:t>
            </a:r>
          </a:p>
        </p:txBody>
      </p:sp>
      <p:sp>
        <p:nvSpPr>
          <p:cNvPr id="97" name="Text Placeholder 6">
            <a:extLst>
              <a:ext uri="{FF2B5EF4-FFF2-40B4-BE49-F238E27FC236}">
                <a16:creationId xmlns:a16="http://schemas.microsoft.com/office/drawing/2014/main" id="{3DC46D46-C5EE-8546-AED4-04439F8C2AFE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9585632" y="2808190"/>
            <a:ext cx="2109763" cy="873306"/>
          </a:xfrm>
        </p:spPr>
        <p:txBody>
          <a:bodyPr anchor="ctr">
            <a:noAutofit/>
          </a:bodyPr>
          <a:lstStyle>
            <a:lvl1pPr marL="635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IE" noProof="0"/>
              <a:t>Second level</a:t>
            </a:r>
          </a:p>
        </p:txBody>
      </p:sp>
      <p:sp>
        <p:nvSpPr>
          <p:cNvPr id="69" name="Text Placeholder 7">
            <a:extLst>
              <a:ext uri="{FF2B5EF4-FFF2-40B4-BE49-F238E27FC236}">
                <a16:creationId xmlns:a16="http://schemas.microsoft.com/office/drawing/2014/main" id="{5A073CD3-D180-42D6-A8BD-4390C1C63E2B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405756" y="2455232"/>
            <a:ext cx="2105888" cy="283628"/>
          </a:xfr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6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IE" noProof="0"/>
              <a:t>Click to add title</a:t>
            </a:r>
          </a:p>
        </p:txBody>
      </p:sp>
      <p:sp>
        <p:nvSpPr>
          <p:cNvPr id="102" name="Text Placeholder 7">
            <a:extLst>
              <a:ext uri="{FF2B5EF4-FFF2-40B4-BE49-F238E27FC236}">
                <a16:creationId xmlns:a16="http://schemas.microsoft.com/office/drawing/2014/main" id="{A95610B6-D02E-4314-A94A-10C58001C63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706410" y="3992153"/>
            <a:ext cx="2107976" cy="277366"/>
          </a:xfrm>
        </p:spPr>
        <p:txBody>
          <a:bodyPr anchor="ctr">
            <a:noAutofit/>
          </a:bodyPr>
          <a:lstStyle>
            <a:lvl1pPr marL="216000" indent="0">
              <a:buFontTx/>
              <a:buNone/>
              <a:defRPr sz="1400" b="1" i="0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IE" noProof="0"/>
              <a:t>Click to add title</a:t>
            </a:r>
          </a:p>
        </p:txBody>
      </p:sp>
      <p:sp>
        <p:nvSpPr>
          <p:cNvPr id="103" name="Text Placeholder 7">
            <a:extLst>
              <a:ext uri="{FF2B5EF4-FFF2-40B4-BE49-F238E27FC236}">
                <a16:creationId xmlns:a16="http://schemas.microsoft.com/office/drawing/2014/main" id="{319E7848-26A6-424B-8FCE-B6FB335E3DD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999430" y="3992153"/>
            <a:ext cx="2107976" cy="277366"/>
          </a:xfrm>
        </p:spPr>
        <p:txBody>
          <a:bodyPr anchor="ctr">
            <a:noAutofit/>
          </a:bodyPr>
          <a:lstStyle>
            <a:lvl1pPr marL="216000" indent="0">
              <a:buFontTx/>
              <a:buNone/>
              <a:defRPr sz="1400" b="1" i="0" baseline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IE" noProof="0"/>
              <a:t>Click to add title</a:t>
            </a:r>
          </a:p>
        </p:txBody>
      </p:sp>
      <p:sp>
        <p:nvSpPr>
          <p:cNvPr id="104" name="Text Placeholder 7">
            <a:extLst>
              <a:ext uri="{FF2B5EF4-FFF2-40B4-BE49-F238E27FC236}">
                <a16:creationId xmlns:a16="http://schemas.microsoft.com/office/drawing/2014/main" id="{26A296F5-0C9E-4D70-B65E-97355583A55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294964" y="3992153"/>
            <a:ext cx="2107976" cy="277366"/>
          </a:xfrm>
        </p:spPr>
        <p:txBody>
          <a:bodyPr anchor="ctr">
            <a:noAutofit/>
          </a:bodyPr>
          <a:lstStyle>
            <a:lvl1pPr marL="216000" indent="0">
              <a:buFontTx/>
              <a:buNone/>
              <a:defRPr sz="14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IE" noProof="0"/>
              <a:t>Click to add title</a:t>
            </a:r>
          </a:p>
        </p:txBody>
      </p:sp>
      <p:sp>
        <p:nvSpPr>
          <p:cNvPr id="105" name="Text Placeholder 7">
            <a:extLst>
              <a:ext uri="{FF2B5EF4-FFF2-40B4-BE49-F238E27FC236}">
                <a16:creationId xmlns:a16="http://schemas.microsoft.com/office/drawing/2014/main" id="{901D8125-C1EA-4E77-BC43-58AC0F8BCA3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588721" y="3992153"/>
            <a:ext cx="2107976" cy="277366"/>
          </a:xfrm>
        </p:spPr>
        <p:txBody>
          <a:bodyPr anchor="ctr">
            <a:noAutofit/>
          </a:bodyPr>
          <a:lstStyle>
            <a:lvl1pPr marL="216000" indent="0">
              <a:buFontTx/>
              <a:buNone/>
              <a:defRPr sz="1400" b="1" i="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IE" noProof="0"/>
              <a:t>Click to add title</a:t>
            </a:r>
          </a:p>
        </p:txBody>
      </p:sp>
      <p:sp>
        <p:nvSpPr>
          <p:cNvPr id="106" name="Text Placeholder 7">
            <a:extLst>
              <a:ext uri="{FF2B5EF4-FFF2-40B4-BE49-F238E27FC236}">
                <a16:creationId xmlns:a16="http://schemas.microsoft.com/office/drawing/2014/main" id="{B2A7EAF9-D0E9-457B-A5DA-3D2EF79FB65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03512" y="3992153"/>
            <a:ext cx="2107976" cy="277366"/>
          </a:xfrm>
        </p:spPr>
        <p:txBody>
          <a:bodyPr anchor="ctr">
            <a:noAutofit/>
          </a:bodyPr>
          <a:lstStyle>
            <a:lvl1pPr marL="216000" indent="0">
              <a:buFontTx/>
              <a:buNone/>
              <a:defRPr sz="1400" b="1" i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IE" noProof="0"/>
              <a:t>Click to add title</a:t>
            </a:r>
          </a:p>
        </p:txBody>
      </p:sp>
      <p:sp>
        <p:nvSpPr>
          <p:cNvPr id="107" name="Text Placeholder 169">
            <a:extLst>
              <a:ext uri="{FF2B5EF4-FFF2-40B4-BE49-F238E27FC236}">
                <a16:creationId xmlns:a16="http://schemas.microsoft.com/office/drawing/2014/main" id="{25AC3FD4-691F-4262-9827-5F37C5C229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09724" y="4193466"/>
            <a:ext cx="2101174" cy="2059747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400"/>
            </a:lvl1pPr>
          </a:lstStyle>
          <a:p>
            <a:pPr lvl="0"/>
            <a:r>
              <a:rPr lang="en-US" sz="1400"/>
              <a:t>Click to edit Master text styles</a:t>
            </a:r>
          </a:p>
        </p:txBody>
      </p:sp>
      <p:sp>
        <p:nvSpPr>
          <p:cNvPr id="108" name="Text Placeholder 169">
            <a:extLst>
              <a:ext uri="{FF2B5EF4-FFF2-40B4-BE49-F238E27FC236}">
                <a16:creationId xmlns:a16="http://schemas.microsoft.com/office/drawing/2014/main" id="{BD5D0C39-2419-4C6B-8AA6-E54D079C9BC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707750" y="4193466"/>
            <a:ext cx="2101174" cy="2059747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400"/>
            </a:lvl1pPr>
          </a:lstStyle>
          <a:p>
            <a:pPr lvl="0"/>
            <a:r>
              <a:rPr lang="en-US" sz="1400"/>
              <a:t>Click to edit Master text styles</a:t>
            </a:r>
          </a:p>
        </p:txBody>
      </p:sp>
      <p:sp>
        <p:nvSpPr>
          <p:cNvPr id="109" name="Text Placeholder 169">
            <a:extLst>
              <a:ext uri="{FF2B5EF4-FFF2-40B4-BE49-F238E27FC236}">
                <a16:creationId xmlns:a16="http://schemas.microsoft.com/office/drawing/2014/main" id="{0A6093E5-1D06-40B4-AEBE-C9482ACD586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08249" y="4193466"/>
            <a:ext cx="2101174" cy="2059747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400"/>
            </a:lvl1pPr>
          </a:lstStyle>
          <a:p>
            <a:pPr lvl="0"/>
            <a:r>
              <a:rPr lang="en-US" sz="1400"/>
              <a:t>Click to edit Master text styles</a:t>
            </a:r>
          </a:p>
        </p:txBody>
      </p:sp>
      <p:sp>
        <p:nvSpPr>
          <p:cNvPr id="110" name="Text Placeholder 169">
            <a:extLst>
              <a:ext uri="{FF2B5EF4-FFF2-40B4-BE49-F238E27FC236}">
                <a16:creationId xmlns:a16="http://schemas.microsoft.com/office/drawing/2014/main" id="{B2648483-2136-4C81-A45C-87308DA95C5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300843" y="4193466"/>
            <a:ext cx="2101174" cy="2059747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400"/>
            </a:lvl1pPr>
          </a:lstStyle>
          <a:p>
            <a:pPr lvl="0"/>
            <a:r>
              <a:rPr lang="en-US" sz="1400"/>
              <a:t>Click to edit Master text styles</a:t>
            </a:r>
          </a:p>
        </p:txBody>
      </p:sp>
      <p:sp>
        <p:nvSpPr>
          <p:cNvPr id="111" name="Text Placeholder 169">
            <a:extLst>
              <a:ext uri="{FF2B5EF4-FFF2-40B4-BE49-F238E27FC236}">
                <a16:creationId xmlns:a16="http://schemas.microsoft.com/office/drawing/2014/main" id="{23CB5A13-C258-4CB0-BDD2-E141E0AD26A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586671" y="4193467"/>
            <a:ext cx="2101174" cy="2055452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400"/>
            </a:lvl1pPr>
          </a:lstStyle>
          <a:p>
            <a:pPr lvl="0"/>
            <a:r>
              <a:rPr lang="en-US" sz="1400"/>
              <a:t>Click to edit Master text styles</a:t>
            </a:r>
          </a:p>
        </p:txBody>
      </p:sp>
      <p:sp>
        <p:nvSpPr>
          <p:cNvPr id="43" name="Picture Placeholder 6">
            <a:extLst>
              <a:ext uri="{FF2B5EF4-FFF2-40B4-BE49-F238E27FC236}">
                <a16:creationId xmlns:a16="http://schemas.microsoft.com/office/drawing/2014/main" id="{68BA5628-7464-FF2A-88A4-73331CDFCF5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41137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/>
              <a:t>Click to add affiliate logo if required</a:t>
            </a:r>
          </a:p>
        </p:txBody>
      </p:sp>
      <p:sp>
        <p:nvSpPr>
          <p:cNvPr id="49" name="Picture Placeholder 6">
            <a:extLst>
              <a:ext uri="{FF2B5EF4-FFF2-40B4-BE49-F238E27FC236}">
                <a16:creationId xmlns:a16="http://schemas.microsoft.com/office/drawing/2014/main" id="{F5A9DF0E-E0BF-A5E9-0022-B7039EB539E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7942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/>
              <a:t>Click to add affiliate logo if required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1E39EF5A-ACAE-2790-2A12-BD2A51D0FA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5325" y="642152"/>
            <a:ext cx="638964" cy="3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243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F15B5B8-BED3-42BB-ACD6-A12F7FA2EE48}"/>
              </a:ext>
            </a:extLst>
          </p:cNvPr>
          <p:cNvSpPr/>
          <p:nvPr userDrawn="1"/>
        </p:nvSpPr>
        <p:spPr>
          <a:xfrm>
            <a:off x="465138" y="1630582"/>
            <a:ext cx="1557175" cy="347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D23A58-33CE-42DE-95B8-BC696D91A656}"/>
              </a:ext>
            </a:extLst>
          </p:cNvPr>
          <p:cNvSpPr/>
          <p:nvPr userDrawn="1"/>
        </p:nvSpPr>
        <p:spPr>
          <a:xfrm>
            <a:off x="465138" y="2041731"/>
            <a:ext cx="1557175" cy="347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9A7B304-F9C9-4C08-B680-AFC4A85CE8AD}"/>
              </a:ext>
            </a:extLst>
          </p:cNvPr>
          <p:cNvSpPr/>
          <p:nvPr userDrawn="1"/>
        </p:nvSpPr>
        <p:spPr>
          <a:xfrm>
            <a:off x="2081212" y="1630582"/>
            <a:ext cx="1111567" cy="34769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5AFE3A1-FBC0-4FA9-B8B9-BFADBBC6F334}"/>
              </a:ext>
            </a:extLst>
          </p:cNvPr>
          <p:cNvSpPr/>
          <p:nvPr userDrawn="1"/>
        </p:nvSpPr>
        <p:spPr>
          <a:xfrm>
            <a:off x="2081212" y="2041731"/>
            <a:ext cx="1111567" cy="34769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aphicFrame>
        <p:nvGraphicFramePr>
          <p:cNvPr id="7" name="Table 51">
            <a:extLst>
              <a:ext uri="{FF2B5EF4-FFF2-40B4-BE49-F238E27FC236}">
                <a16:creationId xmlns:a16="http://schemas.microsoft.com/office/drawing/2014/main" id="{C5302793-3B77-497E-BCA2-87B08912639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00046770"/>
              </p:ext>
            </p:extLst>
          </p:nvPr>
        </p:nvGraphicFramePr>
        <p:xfrm>
          <a:off x="442917" y="2469798"/>
          <a:ext cx="11269661" cy="36182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1382">
                  <a:extLst>
                    <a:ext uri="{9D8B030D-6E8A-4147-A177-3AD203B41FA5}">
                      <a16:colId xmlns:a16="http://schemas.microsoft.com/office/drawing/2014/main" val="1455362644"/>
                    </a:ext>
                  </a:extLst>
                </a:gridCol>
                <a:gridCol w="2154676">
                  <a:extLst>
                    <a:ext uri="{9D8B030D-6E8A-4147-A177-3AD203B41FA5}">
                      <a16:colId xmlns:a16="http://schemas.microsoft.com/office/drawing/2014/main" val="2871145249"/>
                    </a:ext>
                  </a:extLst>
                </a:gridCol>
                <a:gridCol w="2182858">
                  <a:extLst>
                    <a:ext uri="{9D8B030D-6E8A-4147-A177-3AD203B41FA5}">
                      <a16:colId xmlns:a16="http://schemas.microsoft.com/office/drawing/2014/main" val="190272971"/>
                    </a:ext>
                  </a:extLst>
                </a:gridCol>
                <a:gridCol w="2098431">
                  <a:extLst>
                    <a:ext uri="{9D8B030D-6E8A-4147-A177-3AD203B41FA5}">
                      <a16:colId xmlns:a16="http://schemas.microsoft.com/office/drawing/2014/main" val="1225921833"/>
                    </a:ext>
                  </a:extLst>
                </a:gridCol>
                <a:gridCol w="2101141">
                  <a:extLst>
                    <a:ext uri="{9D8B030D-6E8A-4147-A177-3AD203B41FA5}">
                      <a16:colId xmlns:a16="http://schemas.microsoft.com/office/drawing/2014/main" val="2700237895"/>
                    </a:ext>
                  </a:extLst>
                </a:gridCol>
                <a:gridCol w="2101173">
                  <a:extLst>
                    <a:ext uri="{9D8B030D-6E8A-4147-A177-3AD203B41FA5}">
                      <a16:colId xmlns:a16="http://schemas.microsoft.com/office/drawing/2014/main" val="560620649"/>
                    </a:ext>
                  </a:extLst>
                </a:gridCol>
              </a:tblGrid>
              <a:tr h="325563">
                <a:tc>
                  <a:txBody>
                    <a:bodyPr/>
                    <a:lstStyle/>
                    <a:p>
                      <a:pPr marL="0" algn="ctr" defTabSz="422041" rtl="0" eaLnBrk="1" fontAlgn="b" latinLnBrk="0" hangingPunct="1"/>
                      <a:r>
                        <a:rPr lang="pt-BR" sz="1100" b="1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#</a:t>
                      </a:r>
                      <a:endParaRPr lang="en-IE" sz="1100" b="1" u="none" strike="noStrike" kern="120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2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Milestone</a:t>
                      </a:r>
                      <a:endParaRPr lang="en-IE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2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Start Date</a:t>
                      </a:r>
                      <a:endParaRPr lang="en-IE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2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Due Date</a:t>
                      </a:r>
                    </a:p>
                  </a:txBody>
                  <a:tcPr marL="72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Known Risks</a:t>
                      </a:r>
                    </a:p>
                  </a:txBody>
                  <a:tcPr marL="72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Dependencies</a:t>
                      </a:r>
                      <a:endParaRPr kumimoji="0" lang="en-IE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2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955535"/>
                  </a:ext>
                </a:extLst>
              </a:tr>
              <a:tr h="548776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r>
                        <a:rPr lang="pt-BR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  <a:endParaRPr lang="en-IE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900" b="0" i="0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647237"/>
                  </a:ext>
                </a:extLst>
              </a:tr>
              <a:tr h="548776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r>
                        <a:rPr lang="pt-BR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  <a:endParaRPr lang="en-IE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376382"/>
                  </a:ext>
                </a:extLst>
              </a:tr>
              <a:tr h="548776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r>
                        <a:rPr lang="pt-BR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  <a:endParaRPr lang="en-IE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06414"/>
                  </a:ext>
                </a:extLst>
              </a:tr>
              <a:tr h="548776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r>
                        <a:rPr lang="pt-BR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  <a:endParaRPr lang="en-IE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79323"/>
                  </a:ext>
                </a:extLst>
              </a:tr>
              <a:tr h="548776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r>
                        <a:rPr lang="pt-BR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</a:t>
                      </a:r>
                      <a:endParaRPr lang="en-IE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098213"/>
                  </a:ext>
                </a:extLst>
              </a:tr>
              <a:tr h="548776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r>
                        <a:rPr lang="pt-BR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6</a:t>
                      </a:r>
                      <a:endParaRPr lang="en-IE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018386"/>
                  </a:ext>
                </a:extLst>
              </a:tr>
            </a:tbl>
          </a:graphicData>
        </a:graphic>
      </p:graphicFrame>
      <p:sp>
        <p:nvSpPr>
          <p:cNvPr id="9" name="Title 5">
            <a:extLst>
              <a:ext uri="{FF2B5EF4-FFF2-40B4-BE49-F238E27FC236}">
                <a16:creationId xmlns:a16="http://schemas.microsoft.com/office/drawing/2014/main" id="{276E0BD0-BFB1-4295-B449-423E4A720F1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45074" y="625495"/>
            <a:ext cx="6424026" cy="53823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en-IE" noProof="0"/>
              <a:t>Click to add 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26D7127-E071-4554-8F0A-C70EE1B55184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2081212" y="1693378"/>
            <a:ext cx="1101724" cy="218347"/>
          </a:xfrm>
        </p:spPr>
        <p:txBody>
          <a:bodyPr>
            <a:noAutofit/>
          </a:bodyPr>
          <a:lstStyle>
            <a:lvl1pPr marL="54000" indent="0" algn="l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A7DC0CF8-ED14-421E-8715-EB8E5EF05E2E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2081212" y="2099627"/>
            <a:ext cx="1101724" cy="218347"/>
          </a:xfrm>
        </p:spPr>
        <p:txBody>
          <a:bodyPr>
            <a:noAutofit/>
          </a:bodyPr>
          <a:lstStyle>
            <a:lvl1pPr marL="54000" indent="0" algn="l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E0E2F3A-37E6-4146-9733-6991026FCAB3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465139" y="1705114"/>
            <a:ext cx="1557174" cy="194875"/>
          </a:xfrm>
        </p:spPr>
        <p:txBody>
          <a:bodyPr>
            <a:noAutofit/>
          </a:bodyPr>
          <a:lstStyle>
            <a:lvl1pPr marL="6350" indent="0" algn="l"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="1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634DF1DA-4011-4D28-A70D-141262EE33C3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465139" y="2111363"/>
            <a:ext cx="1557174" cy="194875"/>
          </a:xfrm>
        </p:spPr>
        <p:txBody>
          <a:bodyPr>
            <a:noAutofit/>
          </a:bodyPr>
          <a:lstStyle>
            <a:lvl1pPr marL="6350" indent="0" algn="l"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="1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477A777B-C53B-4E62-8D8A-C917C5D9A39F}"/>
              </a:ext>
            </a:extLst>
          </p:cNvPr>
          <p:cNvSpPr>
            <a:spLocks noGrp="1"/>
          </p:cNvSpPr>
          <p:nvPr userDrawn="1">
            <p:ph type="body" sz="quarter" idx="90" hasCustomPrompt="1"/>
          </p:nvPr>
        </p:nvSpPr>
        <p:spPr>
          <a:xfrm>
            <a:off x="1100933" y="2814749"/>
            <a:ext cx="2091847" cy="50105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A7305B79-EB24-428F-8905-72F7DA7B933E}"/>
              </a:ext>
            </a:extLst>
          </p:cNvPr>
          <p:cNvSpPr>
            <a:spLocks noGrp="1"/>
          </p:cNvSpPr>
          <p:nvPr userDrawn="1">
            <p:ph type="body" sz="quarter" idx="91" hasCustomPrompt="1"/>
          </p:nvPr>
        </p:nvSpPr>
        <p:spPr>
          <a:xfrm>
            <a:off x="1100933" y="3354954"/>
            <a:ext cx="2091847" cy="513526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D1C73379-8F0A-4BB2-9713-C82DC02A55C0}"/>
              </a:ext>
            </a:extLst>
          </p:cNvPr>
          <p:cNvSpPr>
            <a:spLocks noGrp="1"/>
          </p:cNvSpPr>
          <p:nvPr userDrawn="1">
            <p:ph type="body" sz="quarter" idx="92" hasCustomPrompt="1"/>
          </p:nvPr>
        </p:nvSpPr>
        <p:spPr>
          <a:xfrm>
            <a:off x="1100933" y="3907631"/>
            <a:ext cx="2091847" cy="513526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538B40AB-68C2-4B31-9FEB-4340817A50B1}"/>
              </a:ext>
            </a:extLst>
          </p:cNvPr>
          <p:cNvSpPr>
            <a:spLocks noGrp="1"/>
          </p:cNvSpPr>
          <p:nvPr userDrawn="1">
            <p:ph type="body" sz="quarter" idx="93" hasCustomPrompt="1"/>
          </p:nvPr>
        </p:nvSpPr>
        <p:spPr>
          <a:xfrm>
            <a:off x="1100933" y="4468187"/>
            <a:ext cx="2091847" cy="49423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04C5F549-2378-41A3-BA31-B8E297C91F6F}"/>
              </a:ext>
            </a:extLst>
          </p:cNvPr>
          <p:cNvSpPr>
            <a:spLocks noGrp="1"/>
          </p:cNvSpPr>
          <p:nvPr userDrawn="1">
            <p:ph type="body" sz="quarter" idx="94" hasCustomPrompt="1"/>
          </p:nvPr>
        </p:nvSpPr>
        <p:spPr>
          <a:xfrm>
            <a:off x="1100933" y="5010954"/>
            <a:ext cx="2091847" cy="503727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76BA41FF-FA50-425C-9095-DCD849050C22}"/>
              </a:ext>
            </a:extLst>
          </p:cNvPr>
          <p:cNvSpPr>
            <a:spLocks noGrp="1"/>
          </p:cNvSpPr>
          <p:nvPr userDrawn="1">
            <p:ph type="body" sz="quarter" idx="95" hasCustomPrompt="1"/>
          </p:nvPr>
        </p:nvSpPr>
        <p:spPr>
          <a:xfrm>
            <a:off x="1100933" y="5563212"/>
            <a:ext cx="2091847" cy="503727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65DF1EF3-BD74-4DAD-9974-6CEEEC9A6F9E}"/>
              </a:ext>
            </a:extLst>
          </p:cNvPr>
          <p:cNvSpPr>
            <a:spLocks noGrp="1"/>
          </p:cNvSpPr>
          <p:nvPr userDrawn="1">
            <p:ph type="body" sz="quarter" idx="96" hasCustomPrompt="1"/>
          </p:nvPr>
        </p:nvSpPr>
        <p:spPr>
          <a:xfrm>
            <a:off x="3251678" y="2814749"/>
            <a:ext cx="2139472" cy="50105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3219A597-93EE-4C35-827B-1E7EC4F4A0B3}"/>
              </a:ext>
            </a:extLst>
          </p:cNvPr>
          <p:cNvSpPr>
            <a:spLocks noGrp="1"/>
          </p:cNvSpPr>
          <p:nvPr userDrawn="1">
            <p:ph type="body" sz="quarter" idx="97" hasCustomPrompt="1"/>
          </p:nvPr>
        </p:nvSpPr>
        <p:spPr>
          <a:xfrm>
            <a:off x="3251678" y="3354954"/>
            <a:ext cx="2139472" cy="513526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B2547940-EEC4-49AF-8EE5-A99580614E09}"/>
              </a:ext>
            </a:extLst>
          </p:cNvPr>
          <p:cNvSpPr>
            <a:spLocks noGrp="1"/>
          </p:cNvSpPr>
          <p:nvPr userDrawn="1">
            <p:ph type="body" sz="quarter" idx="98" hasCustomPrompt="1"/>
          </p:nvPr>
        </p:nvSpPr>
        <p:spPr>
          <a:xfrm>
            <a:off x="3251678" y="3907631"/>
            <a:ext cx="2139472" cy="513526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854214B9-EE6C-4EBA-BB18-F21086B49B0B}"/>
              </a:ext>
            </a:extLst>
          </p:cNvPr>
          <p:cNvSpPr>
            <a:spLocks noGrp="1"/>
          </p:cNvSpPr>
          <p:nvPr userDrawn="1">
            <p:ph type="body" sz="quarter" idx="99" hasCustomPrompt="1"/>
          </p:nvPr>
        </p:nvSpPr>
        <p:spPr>
          <a:xfrm>
            <a:off x="3251678" y="4468187"/>
            <a:ext cx="2139472" cy="49423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F0386676-150F-4C63-A762-8BC1CF7EBB02}"/>
              </a:ext>
            </a:extLst>
          </p:cNvPr>
          <p:cNvSpPr>
            <a:spLocks noGrp="1"/>
          </p:cNvSpPr>
          <p:nvPr userDrawn="1">
            <p:ph type="body" sz="quarter" idx="100" hasCustomPrompt="1"/>
          </p:nvPr>
        </p:nvSpPr>
        <p:spPr>
          <a:xfrm>
            <a:off x="3251678" y="5010954"/>
            <a:ext cx="2139472" cy="503727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828BABC9-594E-4E84-A8C8-AB38116B7276}"/>
              </a:ext>
            </a:extLst>
          </p:cNvPr>
          <p:cNvSpPr>
            <a:spLocks noGrp="1"/>
          </p:cNvSpPr>
          <p:nvPr userDrawn="1">
            <p:ph type="body" sz="quarter" idx="101" hasCustomPrompt="1"/>
          </p:nvPr>
        </p:nvSpPr>
        <p:spPr>
          <a:xfrm>
            <a:off x="3251678" y="5563212"/>
            <a:ext cx="2139472" cy="503727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4720B94D-C672-427D-A295-C55D3834A22D}"/>
              </a:ext>
            </a:extLst>
          </p:cNvPr>
          <p:cNvSpPr>
            <a:spLocks noGrp="1"/>
          </p:cNvSpPr>
          <p:nvPr userDrawn="1">
            <p:ph type="body" sz="quarter" idx="102" hasCustomPrompt="1"/>
          </p:nvPr>
        </p:nvSpPr>
        <p:spPr>
          <a:xfrm>
            <a:off x="5437348" y="2814749"/>
            <a:ext cx="2049302" cy="50105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764852A1-0B4C-4A28-B6BD-0BB63D5F94DB}"/>
              </a:ext>
            </a:extLst>
          </p:cNvPr>
          <p:cNvSpPr>
            <a:spLocks noGrp="1"/>
          </p:cNvSpPr>
          <p:nvPr userDrawn="1">
            <p:ph type="body" sz="quarter" idx="103" hasCustomPrompt="1"/>
          </p:nvPr>
        </p:nvSpPr>
        <p:spPr>
          <a:xfrm>
            <a:off x="5437348" y="3354954"/>
            <a:ext cx="2049302" cy="513526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7921CE92-C86D-4F0C-B354-931F9C41F809}"/>
              </a:ext>
            </a:extLst>
          </p:cNvPr>
          <p:cNvSpPr>
            <a:spLocks noGrp="1"/>
          </p:cNvSpPr>
          <p:nvPr userDrawn="1">
            <p:ph type="body" sz="quarter" idx="104" hasCustomPrompt="1"/>
          </p:nvPr>
        </p:nvSpPr>
        <p:spPr>
          <a:xfrm>
            <a:off x="5437348" y="3907631"/>
            <a:ext cx="2049302" cy="513526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C10B8351-D96F-4B0A-9632-7AA96A054C38}"/>
              </a:ext>
            </a:extLst>
          </p:cNvPr>
          <p:cNvSpPr>
            <a:spLocks noGrp="1"/>
          </p:cNvSpPr>
          <p:nvPr userDrawn="1">
            <p:ph type="body" sz="quarter" idx="105" hasCustomPrompt="1"/>
          </p:nvPr>
        </p:nvSpPr>
        <p:spPr>
          <a:xfrm>
            <a:off x="5437348" y="4468187"/>
            <a:ext cx="2049302" cy="49423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51D06A9A-0205-4555-8D94-ECC2889CB9B2}"/>
              </a:ext>
            </a:extLst>
          </p:cNvPr>
          <p:cNvSpPr>
            <a:spLocks noGrp="1"/>
          </p:cNvSpPr>
          <p:nvPr userDrawn="1">
            <p:ph type="body" sz="quarter" idx="106" hasCustomPrompt="1"/>
          </p:nvPr>
        </p:nvSpPr>
        <p:spPr>
          <a:xfrm>
            <a:off x="5437348" y="5010954"/>
            <a:ext cx="2049302" cy="503727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A597B5A3-F9EF-459A-8811-0F1155F1362D}"/>
              </a:ext>
            </a:extLst>
          </p:cNvPr>
          <p:cNvSpPr>
            <a:spLocks noGrp="1"/>
          </p:cNvSpPr>
          <p:nvPr userDrawn="1">
            <p:ph type="body" sz="quarter" idx="107" hasCustomPrompt="1"/>
          </p:nvPr>
        </p:nvSpPr>
        <p:spPr>
          <a:xfrm>
            <a:off x="5437348" y="5563212"/>
            <a:ext cx="2049302" cy="503727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3EF49ECD-61E4-4832-8F56-E1A91F0AC156}"/>
              </a:ext>
            </a:extLst>
          </p:cNvPr>
          <p:cNvSpPr>
            <a:spLocks noGrp="1"/>
          </p:cNvSpPr>
          <p:nvPr userDrawn="1">
            <p:ph type="body" sz="quarter" idx="108" hasCustomPrompt="1"/>
          </p:nvPr>
        </p:nvSpPr>
        <p:spPr>
          <a:xfrm>
            <a:off x="7535229" y="2814749"/>
            <a:ext cx="2049302" cy="50105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5C707127-29BD-4A79-B5D5-44D5BDB765E9}"/>
              </a:ext>
            </a:extLst>
          </p:cNvPr>
          <p:cNvSpPr>
            <a:spLocks noGrp="1"/>
          </p:cNvSpPr>
          <p:nvPr userDrawn="1">
            <p:ph type="body" sz="quarter" idx="109" hasCustomPrompt="1"/>
          </p:nvPr>
        </p:nvSpPr>
        <p:spPr>
          <a:xfrm>
            <a:off x="7535229" y="3354954"/>
            <a:ext cx="2049302" cy="513526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DD766428-0289-47AC-9838-780E7F716E65}"/>
              </a:ext>
            </a:extLst>
          </p:cNvPr>
          <p:cNvSpPr>
            <a:spLocks noGrp="1"/>
          </p:cNvSpPr>
          <p:nvPr userDrawn="1">
            <p:ph type="body" sz="quarter" idx="110" hasCustomPrompt="1"/>
          </p:nvPr>
        </p:nvSpPr>
        <p:spPr>
          <a:xfrm>
            <a:off x="7535229" y="3907631"/>
            <a:ext cx="2049302" cy="513526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9F48CB55-E148-48D7-BFF1-D6A7FD5A009A}"/>
              </a:ext>
            </a:extLst>
          </p:cNvPr>
          <p:cNvSpPr>
            <a:spLocks noGrp="1"/>
          </p:cNvSpPr>
          <p:nvPr userDrawn="1">
            <p:ph type="body" sz="quarter" idx="111" hasCustomPrompt="1"/>
          </p:nvPr>
        </p:nvSpPr>
        <p:spPr>
          <a:xfrm>
            <a:off x="7535229" y="4468187"/>
            <a:ext cx="2049302" cy="49423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FA62D72B-9DD3-4D9C-A07F-290FBF6BB474}"/>
              </a:ext>
            </a:extLst>
          </p:cNvPr>
          <p:cNvSpPr>
            <a:spLocks noGrp="1"/>
          </p:cNvSpPr>
          <p:nvPr userDrawn="1">
            <p:ph type="body" sz="quarter" idx="112" hasCustomPrompt="1"/>
          </p:nvPr>
        </p:nvSpPr>
        <p:spPr>
          <a:xfrm>
            <a:off x="7535229" y="5010954"/>
            <a:ext cx="2049302" cy="503727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63D0C94C-D951-450A-92EA-FA9F9E1C9BA6}"/>
              </a:ext>
            </a:extLst>
          </p:cNvPr>
          <p:cNvSpPr>
            <a:spLocks noGrp="1"/>
          </p:cNvSpPr>
          <p:nvPr userDrawn="1">
            <p:ph type="body" sz="quarter" idx="113" hasCustomPrompt="1"/>
          </p:nvPr>
        </p:nvSpPr>
        <p:spPr>
          <a:xfrm>
            <a:off x="7535229" y="5563212"/>
            <a:ext cx="2049302" cy="503727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C383754A-34C2-4D3C-9C5F-86F60DCFD0A8}"/>
              </a:ext>
            </a:extLst>
          </p:cNvPr>
          <p:cNvSpPr>
            <a:spLocks noGrp="1"/>
          </p:cNvSpPr>
          <p:nvPr userDrawn="1">
            <p:ph type="body" sz="quarter" idx="114" hasCustomPrompt="1"/>
          </p:nvPr>
        </p:nvSpPr>
        <p:spPr>
          <a:xfrm>
            <a:off x="9636285" y="2814749"/>
            <a:ext cx="2049302" cy="50105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F9496380-4D0E-415C-B225-FB055B0FDF57}"/>
              </a:ext>
            </a:extLst>
          </p:cNvPr>
          <p:cNvSpPr>
            <a:spLocks noGrp="1"/>
          </p:cNvSpPr>
          <p:nvPr userDrawn="1">
            <p:ph type="body" sz="quarter" idx="115" hasCustomPrompt="1"/>
          </p:nvPr>
        </p:nvSpPr>
        <p:spPr>
          <a:xfrm>
            <a:off x="9636285" y="3354954"/>
            <a:ext cx="2049302" cy="513526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19731D8B-AC22-4827-AE5A-5F846A3F67EA}"/>
              </a:ext>
            </a:extLst>
          </p:cNvPr>
          <p:cNvSpPr>
            <a:spLocks noGrp="1"/>
          </p:cNvSpPr>
          <p:nvPr userDrawn="1">
            <p:ph type="body" sz="quarter" idx="116" hasCustomPrompt="1"/>
          </p:nvPr>
        </p:nvSpPr>
        <p:spPr>
          <a:xfrm>
            <a:off x="9636285" y="3907631"/>
            <a:ext cx="2049302" cy="513526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84" name="Text Placeholder 2">
            <a:extLst>
              <a:ext uri="{FF2B5EF4-FFF2-40B4-BE49-F238E27FC236}">
                <a16:creationId xmlns:a16="http://schemas.microsoft.com/office/drawing/2014/main" id="{3E93C745-61FE-4108-AF3C-40671693AD12}"/>
              </a:ext>
            </a:extLst>
          </p:cNvPr>
          <p:cNvSpPr>
            <a:spLocks noGrp="1"/>
          </p:cNvSpPr>
          <p:nvPr userDrawn="1">
            <p:ph type="body" sz="quarter" idx="117" hasCustomPrompt="1"/>
          </p:nvPr>
        </p:nvSpPr>
        <p:spPr>
          <a:xfrm>
            <a:off x="9636285" y="4468187"/>
            <a:ext cx="2049302" cy="49423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85" name="Text Placeholder 2">
            <a:extLst>
              <a:ext uri="{FF2B5EF4-FFF2-40B4-BE49-F238E27FC236}">
                <a16:creationId xmlns:a16="http://schemas.microsoft.com/office/drawing/2014/main" id="{ED97AE0F-7EBD-4E52-BCE1-A7FDE1AB2786}"/>
              </a:ext>
            </a:extLst>
          </p:cNvPr>
          <p:cNvSpPr>
            <a:spLocks noGrp="1"/>
          </p:cNvSpPr>
          <p:nvPr userDrawn="1">
            <p:ph type="body" sz="quarter" idx="118" hasCustomPrompt="1"/>
          </p:nvPr>
        </p:nvSpPr>
        <p:spPr>
          <a:xfrm>
            <a:off x="9636285" y="5010954"/>
            <a:ext cx="2049302" cy="503727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86" name="Text Placeholder 2">
            <a:extLst>
              <a:ext uri="{FF2B5EF4-FFF2-40B4-BE49-F238E27FC236}">
                <a16:creationId xmlns:a16="http://schemas.microsoft.com/office/drawing/2014/main" id="{F5736F04-8525-4590-B94B-30895DCC902D}"/>
              </a:ext>
            </a:extLst>
          </p:cNvPr>
          <p:cNvSpPr>
            <a:spLocks noGrp="1"/>
          </p:cNvSpPr>
          <p:nvPr userDrawn="1">
            <p:ph type="body" sz="quarter" idx="119" hasCustomPrompt="1"/>
          </p:nvPr>
        </p:nvSpPr>
        <p:spPr>
          <a:xfrm>
            <a:off x="9636285" y="5563212"/>
            <a:ext cx="2049302" cy="503727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F36D35D4-1350-4B97-93D2-77D56FE1BB0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00963541"/>
              </p:ext>
            </p:extLst>
          </p:nvPr>
        </p:nvGraphicFramePr>
        <p:xfrm>
          <a:off x="5391150" y="1623026"/>
          <a:ext cx="6321428" cy="773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928">
                  <a:extLst>
                    <a:ext uri="{9D8B030D-6E8A-4147-A177-3AD203B41FA5}">
                      <a16:colId xmlns:a16="http://schemas.microsoft.com/office/drawing/2014/main" val="1504133864"/>
                    </a:ext>
                  </a:extLst>
                </a:gridCol>
                <a:gridCol w="5103500">
                  <a:extLst>
                    <a:ext uri="{9D8B030D-6E8A-4147-A177-3AD203B41FA5}">
                      <a16:colId xmlns:a16="http://schemas.microsoft.com/office/drawing/2014/main" val="2837767070"/>
                    </a:ext>
                  </a:extLst>
                </a:gridCol>
              </a:tblGrid>
              <a:tr h="773491">
                <a:tc>
                  <a:txBody>
                    <a:bodyPr/>
                    <a:lstStyle/>
                    <a:p>
                      <a:pPr algn="ctr"/>
                      <a:endParaRPr lang="en-IE" sz="9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IE" sz="900" b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921634"/>
                  </a:ext>
                </a:extLst>
              </a:tr>
            </a:tbl>
          </a:graphicData>
        </a:graphic>
      </p:graphicFrame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3FE458D6-5DE5-4261-BA88-CB5531192E9B}"/>
              </a:ext>
            </a:extLst>
          </p:cNvPr>
          <p:cNvSpPr>
            <a:spLocks noGrp="1"/>
          </p:cNvSpPr>
          <p:nvPr userDrawn="1">
            <p:ph type="body" sz="quarter" idx="120" hasCustomPrompt="1"/>
          </p:nvPr>
        </p:nvSpPr>
        <p:spPr>
          <a:xfrm>
            <a:off x="5410200" y="1918887"/>
            <a:ext cx="1174751" cy="19487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="1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92" name="Text Placeholder 2">
            <a:extLst>
              <a:ext uri="{FF2B5EF4-FFF2-40B4-BE49-F238E27FC236}">
                <a16:creationId xmlns:a16="http://schemas.microsoft.com/office/drawing/2014/main" id="{AF04E9CC-162C-4E5C-AE24-DC50076EBA89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628986" y="1899025"/>
            <a:ext cx="5037551" cy="229005"/>
          </a:xfrm>
        </p:spPr>
        <p:txBody>
          <a:bodyPr anchor="ctr">
            <a:noAutofit/>
          </a:bodyPr>
          <a:lstStyle>
            <a:lvl1pPr marL="54000" indent="0" algn="l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94" name="Text Placeholder 7">
            <a:extLst>
              <a:ext uri="{FF2B5EF4-FFF2-40B4-BE49-F238E27FC236}">
                <a16:creationId xmlns:a16="http://schemas.microsoft.com/office/drawing/2014/main" id="{2B45E987-F851-4F22-A601-2FDA226009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2902" y="1097058"/>
            <a:ext cx="6424026" cy="3603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 baseline="0">
                <a:solidFill>
                  <a:srgbClr val="2EBDB7"/>
                </a:solidFill>
              </a:defRPr>
            </a:lvl1pPr>
          </a:lstStyle>
          <a:p>
            <a:pPr lvl="0"/>
            <a:r>
              <a:rPr lang="en-IE" noProof="0"/>
              <a:t>Click to add subheading</a:t>
            </a:r>
          </a:p>
        </p:txBody>
      </p:sp>
      <p:sp>
        <p:nvSpPr>
          <p:cNvPr id="51" name="Picture Placeholder 6">
            <a:extLst>
              <a:ext uri="{FF2B5EF4-FFF2-40B4-BE49-F238E27FC236}">
                <a16:creationId xmlns:a16="http://schemas.microsoft.com/office/drawing/2014/main" id="{F4C56735-88BD-9772-1921-71A7FA42111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41137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/>
              <a:t>Click to add affiliate logo if required</a:t>
            </a:r>
          </a:p>
        </p:txBody>
      </p:sp>
      <p:sp>
        <p:nvSpPr>
          <p:cNvPr id="52" name="Picture Placeholder 6">
            <a:extLst>
              <a:ext uri="{FF2B5EF4-FFF2-40B4-BE49-F238E27FC236}">
                <a16:creationId xmlns:a16="http://schemas.microsoft.com/office/drawing/2014/main" id="{B05F797E-760F-4D19-5779-33ECC9E64AB7}"/>
              </a:ext>
            </a:extLst>
          </p:cNvPr>
          <p:cNvSpPr>
            <a:spLocks noGrp="1"/>
          </p:cNvSpPr>
          <p:nvPr>
            <p:ph type="pic" sz="quarter" idx="121" hasCustomPrompt="1"/>
          </p:nvPr>
        </p:nvSpPr>
        <p:spPr>
          <a:xfrm>
            <a:off x="697942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/>
              <a:t>Click to add affiliate logo if required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FB27937-C428-ECE1-C130-C6C3774D0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5325" y="642152"/>
            <a:ext cx="638964" cy="3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01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C54D4-DE6F-6D49-B1B1-ABE15C0A93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04815"/>
            <a:ext cx="6282377" cy="100806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IE" noProof="0"/>
              <a:t>Click to add headline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AA936-7532-064F-B4DC-A4DC355AE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6C1B7-F420-4D82-9A1D-1475E82B65F6}" type="datetime1">
              <a:rPr lang="en-IE" noProof="0" smtClean="0"/>
              <a:t>02/05/2025</a:t>
            </a:fld>
            <a:endParaRPr lang="en-IE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FEDD6-9400-FB49-9E9D-AD67EC7FB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A68AC-E9DC-0D4F-81F5-54C04B475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AEDB-52CF-426F-A782-5A64C4ED0067}" type="slidenum">
              <a:rPr lang="en-IE" noProof="0" smtClean="0"/>
              <a:t>‹#›</a:t>
            </a:fld>
            <a:endParaRPr lang="en-IE" noProof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D6C81AE-DB8F-9243-8871-756AB10731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914" y="1412879"/>
            <a:ext cx="10045700" cy="3603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 baseline="0">
                <a:solidFill>
                  <a:srgbClr val="2EBDB7"/>
                </a:solidFill>
              </a:defRPr>
            </a:lvl1pPr>
          </a:lstStyle>
          <a:p>
            <a:pPr lvl="0"/>
            <a:r>
              <a:rPr lang="en-IE" noProof="0"/>
              <a:t>Click to add subheading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4F4F52A6-88A0-BF4A-8D15-420BDA370E0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41137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/>
              <a:t>Click to add affiliate logo if required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0DFFA9A4-48A3-B04F-AA91-C6EDB71BE87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7942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/>
              <a:t>Click to add affiliate logo if required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991316B-FB34-1441-816F-5A96F93C078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42913" y="1773242"/>
            <a:ext cx="11269662" cy="4319587"/>
          </a:xfrm>
        </p:spPr>
        <p:txBody>
          <a:bodyPr/>
          <a:lstStyle/>
          <a:p>
            <a:pPr lvl="0"/>
            <a:r>
              <a:rPr lang="en-IE" noProof="0"/>
              <a:t>Click to edit Master text styles</a:t>
            </a:r>
          </a:p>
          <a:p>
            <a:pPr lvl="1"/>
            <a:r>
              <a:rPr lang="en-IE" noProof="0"/>
              <a:t>Second level</a:t>
            </a:r>
          </a:p>
          <a:p>
            <a:pPr lvl="2"/>
            <a:r>
              <a:rPr lang="en-IE" noProof="0"/>
              <a:t>Third level</a:t>
            </a:r>
          </a:p>
          <a:p>
            <a:pPr lvl="3"/>
            <a:r>
              <a:rPr lang="en-IE" noProof="0"/>
              <a:t>Fourth level</a:t>
            </a:r>
          </a:p>
          <a:p>
            <a:pPr lvl="4"/>
            <a:r>
              <a:rPr lang="en-IE" noProof="0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652C844-9111-4E24-15F5-51DAC6090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5325" y="642152"/>
            <a:ext cx="638964" cy="3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39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51">
            <a:extLst>
              <a:ext uri="{FF2B5EF4-FFF2-40B4-BE49-F238E27FC236}">
                <a16:creationId xmlns:a16="http://schemas.microsoft.com/office/drawing/2014/main" id="{C5302793-3B77-497E-BCA2-87B08912639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9215991"/>
              </p:ext>
            </p:extLst>
          </p:nvPr>
        </p:nvGraphicFramePr>
        <p:xfrm>
          <a:off x="442917" y="1353706"/>
          <a:ext cx="11269661" cy="473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1382">
                  <a:extLst>
                    <a:ext uri="{9D8B030D-6E8A-4147-A177-3AD203B41FA5}">
                      <a16:colId xmlns:a16="http://schemas.microsoft.com/office/drawing/2014/main" val="1455362644"/>
                    </a:ext>
                  </a:extLst>
                </a:gridCol>
                <a:gridCol w="4775895">
                  <a:extLst>
                    <a:ext uri="{9D8B030D-6E8A-4147-A177-3AD203B41FA5}">
                      <a16:colId xmlns:a16="http://schemas.microsoft.com/office/drawing/2014/main" val="2871145249"/>
                    </a:ext>
                  </a:extLst>
                </a:gridCol>
                <a:gridCol w="963561">
                  <a:extLst>
                    <a:ext uri="{9D8B030D-6E8A-4147-A177-3AD203B41FA5}">
                      <a16:colId xmlns:a16="http://schemas.microsoft.com/office/drawing/2014/main" val="190272971"/>
                    </a:ext>
                  </a:extLst>
                </a:gridCol>
                <a:gridCol w="4898823">
                  <a:extLst>
                    <a:ext uri="{9D8B030D-6E8A-4147-A177-3AD203B41FA5}">
                      <a16:colId xmlns:a16="http://schemas.microsoft.com/office/drawing/2014/main" val="1225921833"/>
                    </a:ext>
                  </a:extLst>
                </a:gridCol>
              </a:tblGrid>
              <a:tr h="425988">
                <a:tc>
                  <a:txBody>
                    <a:bodyPr/>
                    <a:lstStyle/>
                    <a:p>
                      <a:pPr marL="0" algn="ctr" defTabSz="422041" rtl="0" eaLnBrk="1" fontAlgn="b" latinLnBrk="0" hangingPunct="1"/>
                      <a:r>
                        <a:rPr lang="pt-BR" sz="1100" b="1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#</a:t>
                      </a:r>
                      <a:endParaRPr lang="en-IE" sz="1100" b="1" u="none" strike="noStrike" kern="120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2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E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2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Y/N</a:t>
                      </a:r>
                      <a:endParaRPr lang="en-IE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2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2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955535"/>
                  </a:ext>
                </a:extLst>
              </a:tr>
              <a:tr h="718054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r>
                        <a:rPr lang="pt-BR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  <a:endParaRPr lang="en-IE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900" b="0" i="0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647237"/>
                  </a:ext>
                </a:extLst>
              </a:tr>
              <a:tr h="718054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r>
                        <a:rPr lang="pt-BR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  <a:endParaRPr lang="en-IE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376382"/>
                  </a:ext>
                </a:extLst>
              </a:tr>
              <a:tr h="718054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r>
                        <a:rPr lang="pt-BR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  <a:endParaRPr lang="en-IE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06414"/>
                  </a:ext>
                </a:extLst>
              </a:tr>
              <a:tr h="718054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r>
                        <a:rPr lang="pt-BR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  <a:endParaRPr lang="en-IE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79323"/>
                  </a:ext>
                </a:extLst>
              </a:tr>
              <a:tr h="718054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r>
                        <a:rPr lang="pt-BR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</a:t>
                      </a:r>
                      <a:endParaRPr lang="en-IE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098213"/>
                  </a:ext>
                </a:extLst>
              </a:tr>
              <a:tr h="718054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r>
                        <a:rPr lang="pt-BR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6</a:t>
                      </a:r>
                      <a:endParaRPr lang="en-IE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018386"/>
                  </a:ext>
                </a:extLst>
              </a:tr>
            </a:tbl>
          </a:graphicData>
        </a:graphic>
      </p:graphicFrame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477A777B-C53B-4E62-8D8A-C917C5D9A39F}"/>
              </a:ext>
            </a:extLst>
          </p:cNvPr>
          <p:cNvSpPr>
            <a:spLocks noGrp="1"/>
          </p:cNvSpPr>
          <p:nvPr userDrawn="1">
            <p:ph type="body" sz="quarter" idx="90" hasCustomPrompt="1"/>
          </p:nvPr>
        </p:nvSpPr>
        <p:spPr>
          <a:xfrm>
            <a:off x="1091101" y="1797229"/>
            <a:ext cx="4732208" cy="67196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A7305B79-EB24-428F-8905-72F7DA7B933E}"/>
              </a:ext>
            </a:extLst>
          </p:cNvPr>
          <p:cNvSpPr>
            <a:spLocks noGrp="1"/>
          </p:cNvSpPr>
          <p:nvPr userDrawn="1">
            <p:ph type="body" sz="quarter" idx="91" hasCustomPrompt="1"/>
          </p:nvPr>
        </p:nvSpPr>
        <p:spPr>
          <a:xfrm>
            <a:off x="1091101" y="2520786"/>
            <a:ext cx="4732269" cy="67196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D1C73379-8F0A-4BB2-9713-C82DC02A55C0}"/>
              </a:ext>
            </a:extLst>
          </p:cNvPr>
          <p:cNvSpPr>
            <a:spLocks noGrp="1"/>
          </p:cNvSpPr>
          <p:nvPr userDrawn="1">
            <p:ph type="body" sz="quarter" idx="92" hasCustomPrompt="1"/>
          </p:nvPr>
        </p:nvSpPr>
        <p:spPr>
          <a:xfrm>
            <a:off x="1091101" y="3230641"/>
            <a:ext cx="4732269" cy="671968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538B40AB-68C2-4B31-9FEB-4340817A50B1}"/>
              </a:ext>
            </a:extLst>
          </p:cNvPr>
          <p:cNvSpPr>
            <a:spLocks noGrp="1"/>
          </p:cNvSpPr>
          <p:nvPr userDrawn="1">
            <p:ph type="body" sz="quarter" idx="93" hasCustomPrompt="1"/>
          </p:nvPr>
        </p:nvSpPr>
        <p:spPr>
          <a:xfrm>
            <a:off x="1091101" y="3942824"/>
            <a:ext cx="4732269" cy="682138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04C5F549-2378-41A3-BA31-B8E297C91F6F}"/>
              </a:ext>
            </a:extLst>
          </p:cNvPr>
          <p:cNvSpPr>
            <a:spLocks noGrp="1"/>
          </p:cNvSpPr>
          <p:nvPr userDrawn="1">
            <p:ph type="body" sz="quarter" idx="94" hasCustomPrompt="1"/>
          </p:nvPr>
        </p:nvSpPr>
        <p:spPr>
          <a:xfrm>
            <a:off x="1091101" y="4681584"/>
            <a:ext cx="4732269" cy="682138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76BA41FF-FA50-425C-9095-DCD849050C22}"/>
              </a:ext>
            </a:extLst>
          </p:cNvPr>
          <p:cNvSpPr>
            <a:spLocks noGrp="1"/>
          </p:cNvSpPr>
          <p:nvPr userDrawn="1">
            <p:ph type="body" sz="quarter" idx="95" hasCustomPrompt="1"/>
          </p:nvPr>
        </p:nvSpPr>
        <p:spPr>
          <a:xfrm>
            <a:off x="1091101" y="5384800"/>
            <a:ext cx="4732208" cy="682139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65DF1EF3-BD74-4DAD-9974-6CEEEC9A6F9E}"/>
              </a:ext>
            </a:extLst>
          </p:cNvPr>
          <p:cNvSpPr>
            <a:spLocks noGrp="1"/>
          </p:cNvSpPr>
          <p:nvPr userDrawn="1">
            <p:ph type="body" sz="quarter" idx="96" hasCustomPrompt="1"/>
          </p:nvPr>
        </p:nvSpPr>
        <p:spPr>
          <a:xfrm>
            <a:off x="5879306" y="1781989"/>
            <a:ext cx="905335" cy="67196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Y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3219A597-93EE-4C35-827B-1E7EC4F4A0B3}"/>
              </a:ext>
            </a:extLst>
          </p:cNvPr>
          <p:cNvSpPr>
            <a:spLocks noGrp="1"/>
          </p:cNvSpPr>
          <p:nvPr userDrawn="1">
            <p:ph type="body" sz="quarter" idx="97" hasCustomPrompt="1"/>
          </p:nvPr>
        </p:nvSpPr>
        <p:spPr>
          <a:xfrm>
            <a:off x="5879306" y="2520786"/>
            <a:ext cx="905335" cy="67196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Y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B2547940-EEC4-49AF-8EE5-A99580614E09}"/>
              </a:ext>
            </a:extLst>
          </p:cNvPr>
          <p:cNvSpPr>
            <a:spLocks noGrp="1"/>
          </p:cNvSpPr>
          <p:nvPr userDrawn="1">
            <p:ph type="body" sz="quarter" idx="98" hasCustomPrompt="1"/>
          </p:nvPr>
        </p:nvSpPr>
        <p:spPr>
          <a:xfrm>
            <a:off x="5879306" y="3230641"/>
            <a:ext cx="905335" cy="68634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Y</a:t>
            </a: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854214B9-EE6C-4EBA-BB18-F21086B49B0B}"/>
              </a:ext>
            </a:extLst>
          </p:cNvPr>
          <p:cNvSpPr>
            <a:spLocks noGrp="1"/>
          </p:cNvSpPr>
          <p:nvPr userDrawn="1">
            <p:ph type="body" sz="quarter" idx="99" hasCustomPrompt="1"/>
          </p:nvPr>
        </p:nvSpPr>
        <p:spPr>
          <a:xfrm>
            <a:off x="5879306" y="3942824"/>
            <a:ext cx="905335" cy="682138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Y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F0386676-150F-4C63-A762-8BC1CF7EBB02}"/>
              </a:ext>
            </a:extLst>
          </p:cNvPr>
          <p:cNvSpPr>
            <a:spLocks noGrp="1"/>
          </p:cNvSpPr>
          <p:nvPr userDrawn="1">
            <p:ph type="body" sz="quarter" idx="100" hasCustomPrompt="1"/>
          </p:nvPr>
        </p:nvSpPr>
        <p:spPr>
          <a:xfrm>
            <a:off x="5879306" y="4681585"/>
            <a:ext cx="905335" cy="682136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Y</a:t>
            </a: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828BABC9-594E-4E84-A8C8-AB38116B7276}"/>
              </a:ext>
            </a:extLst>
          </p:cNvPr>
          <p:cNvSpPr>
            <a:spLocks noGrp="1"/>
          </p:cNvSpPr>
          <p:nvPr userDrawn="1">
            <p:ph type="body" sz="quarter" idx="101" hasCustomPrompt="1"/>
          </p:nvPr>
        </p:nvSpPr>
        <p:spPr>
          <a:xfrm>
            <a:off x="5879306" y="5384800"/>
            <a:ext cx="905335" cy="682139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Y</a:t>
            </a: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C383754A-34C2-4D3C-9C5F-86F60DCFD0A8}"/>
              </a:ext>
            </a:extLst>
          </p:cNvPr>
          <p:cNvSpPr>
            <a:spLocks noGrp="1"/>
          </p:cNvSpPr>
          <p:nvPr userDrawn="1">
            <p:ph type="body" sz="quarter" idx="114" hasCustomPrompt="1"/>
          </p:nvPr>
        </p:nvSpPr>
        <p:spPr>
          <a:xfrm>
            <a:off x="6843711" y="1797229"/>
            <a:ext cx="4832349" cy="67196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F9496380-4D0E-415C-B225-FB055B0FDF57}"/>
              </a:ext>
            </a:extLst>
          </p:cNvPr>
          <p:cNvSpPr>
            <a:spLocks noGrp="1"/>
          </p:cNvSpPr>
          <p:nvPr userDrawn="1">
            <p:ph type="body" sz="quarter" idx="115" hasCustomPrompt="1"/>
          </p:nvPr>
        </p:nvSpPr>
        <p:spPr>
          <a:xfrm>
            <a:off x="6843711" y="2520786"/>
            <a:ext cx="4832349" cy="67196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19731D8B-AC22-4827-AE5A-5F846A3F67EA}"/>
              </a:ext>
            </a:extLst>
          </p:cNvPr>
          <p:cNvSpPr>
            <a:spLocks noGrp="1"/>
          </p:cNvSpPr>
          <p:nvPr userDrawn="1">
            <p:ph type="body" sz="quarter" idx="116" hasCustomPrompt="1"/>
          </p:nvPr>
        </p:nvSpPr>
        <p:spPr>
          <a:xfrm>
            <a:off x="6843711" y="3230641"/>
            <a:ext cx="4832349" cy="671968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84" name="Text Placeholder 2">
            <a:extLst>
              <a:ext uri="{FF2B5EF4-FFF2-40B4-BE49-F238E27FC236}">
                <a16:creationId xmlns:a16="http://schemas.microsoft.com/office/drawing/2014/main" id="{3E93C745-61FE-4108-AF3C-40671693AD12}"/>
              </a:ext>
            </a:extLst>
          </p:cNvPr>
          <p:cNvSpPr>
            <a:spLocks noGrp="1"/>
          </p:cNvSpPr>
          <p:nvPr userDrawn="1">
            <p:ph type="body" sz="quarter" idx="117" hasCustomPrompt="1"/>
          </p:nvPr>
        </p:nvSpPr>
        <p:spPr>
          <a:xfrm>
            <a:off x="6843711" y="3942824"/>
            <a:ext cx="4832349" cy="682138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85" name="Text Placeholder 2">
            <a:extLst>
              <a:ext uri="{FF2B5EF4-FFF2-40B4-BE49-F238E27FC236}">
                <a16:creationId xmlns:a16="http://schemas.microsoft.com/office/drawing/2014/main" id="{ED97AE0F-7EBD-4E52-BCE1-A7FDE1AB2786}"/>
              </a:ext>
            </a:extLst>
          </p:cNvPr>
          <p:cNvSpPr>
            <a:spLocks noGrp="1"/>
          </p:cNvSpPr>
          <p:nvPr userDrawn="1">
            <p:ph type="body" sz="quarter" idx="118" hasCustomPrompt="1"/>
          </p:nvPr>
        </p:nvSpPr>
        <p:spPr>
          <a:xfrm>
            <a:off x="6843711" y="4681584"/>
            <a:ext cx="4832349" cy="682138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86" name="Text Placeholder 2">
            <a:extLst>
              <a:ext uri="{FF2B5EF4-FFF2-40B4-BE49-F238E27FC236}">
                <a16:creationId xmlns:a16="http://schemas.microsoft.com/office/drawing/2014/main" id="{F5736F04-8525-4590-B94B-30895DCC902D}"/>
              </a:ext>
            </a:extLst>
          </p:cNvPr>
          <p:cNvSpPr>
            <a:spLocks noGrp="1"/>
          </p:cNvSpPr>
          <p:nvPr userDrawn="1">
            <p:ph type="body" sz="quarter" idx="119" hasCustomPrompt="1"/>
          </p:nvPr>
        </p:nvSpPr>
        <p:spPr>
          <a:xfrm>
            <a:off x="6843711" y="5384800"/>
            <a:ext cx="4832349" cy="682139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5E906D4C-4C7E-4427-96A5-451FB2141F79}"/>
              </a:ext>
            </a:extLst>
          </p:cNvPr>
          <p:cNvSpPr>
            <a:spLocks noGrp="1"/>
          </p:cNvSpPr>
          <p:nvPr>
            <p:ph type="body" sz="quarter" idx="121" hasCustomPrompt="1"/>
          </p:nvPr>
        </p:nvSpPr>
        <p:spPr>
          <a:xfrm>
            <a:off x="1100933" y="1383143"/>
            <a:ext cx="4722437" cy="377766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100" b="1">
                <a:solidFill>
                  <a:schemeClr val="bg1"/>
                </a:solidFill>
              </a:defRPr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57" name="Title 5">
            <a:extLst>
              <a:ext uri="{FF2B5EF4-FFF2-40B4-BE49-F238E27FC236}">
                <a16:creationId xmlns:a16="http://schemas.microsoft.com/office/drawing/2014/main" id="{1D9352B7-1A2D-4652-BBA4-7E6C1340EAF7}"/>
              </a:ext>
            </a:extLst>
          </p:cNvPr>
          <p:cNvSpPr txBox="1">
            <a:spLocks/>
          </p:cNvSpPr>
          <p:nvPr userDrawn="1"/>
        </p:nvSpPr>
        <p:spPr>
          <a:xfrm>
            <a:off x="349081" y="704117"/>
            <a:ext cx="6376209" cy="53823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6351" indent="0" algn="l" defTabSz="914448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tabLst/>
              <a:defRPr sz="3000" kern="1200" baseline="0">
                <a:solidFill>
                  <a:srgbClr val="FF4438"/>
                </a:solidFill>
                <a:latin typeface="Arial Black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IE"/>
              <a:t>Click to add title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E8747BCD-4CB6-49D4-BC19-69E171C1B02D}"/>
              </a:ext>
            </a:extLst>
          </p:cNvPr>
          <p:cNvSpPr>
            <a:spLocks noGrp="1"/>
          </p:cNvSpPr>
          <p:nvPr>
            <p:ph type="body" sz="quarter" idx="122" hasCustomPrompt="1"/>
          </p:nvPr>
        </p:nvSpPr>
        <p:spPr>
          <a:xfrm>
            <a:off x="6843711" y="1383142"/>
            <a:ext cx="4832349" cy="37776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100" b="1">
                <a:solidFill>
                  <a:schemeClr val="bg1"/>
                </a:solidFill>
              </a:defRPr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553A34FF-82AC-58C2-463C-6AE39737790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41137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/>
              <a:t>Click to add affiliate logo if required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E9A2275D-89C8-2670-557C-FB4918A1054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7942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/>
              <a:t>Click to add affiliate logo if required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517CD1F-E575-BFBB-6620-F2AABD7C60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5325" y="642152"/>
            <a:ext cx="638964" cy="3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181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51">
            <a:extLst>
              <a:ext uri="{FF2B5EF4-FFF2-40B4-BE49-F238E27FC236}">
                <a16:creationId xmlns:a16="http://schemas.microsoft.com/office/drawing/2014/main" id="{C5302793-3B77-497E-BCA2-87B08912639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45016255"/>
              </p:ext>
            </p:extLst>
          </p:nvPr>
        </p:nvGraphicFramePr>
        <p:xfrm>
          <a:off x="442917" y="1635289"/>
          <a:ext cx="11269662" cy="46671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2968">
                  <a:extLst>
                    <a:ext uri="{9D8B030D-6E8A-4147-A177-3AD203B41FA5}">
                      <a16:colId xmlns:a16="http://schemas.microsoft.com/office/drawing/2014/main" val="1455362644"/>
                    </a:ext>
                  </a:extLst>
                </a:gridCol>
                <a:gridCol w="2742968">
                  <a:extLst>
                    <a:ext uri="{9D8B030D-6E8A-4147-A177-3AD203B41FA5}">
                      <a16:colId xmlns:a16="http://schemas.microsoft.com/office/drawing/2014/main" val="1451459956"/>
                    </a:ext>
                  </a:extLst>
                </a:gridCol>
                <a:gridCol w="2891863">
                  <a:extLst>
                    <a:ext uri="{9D8B030D-6E8A-4147-A177-3AD203B41FA5}">
                      <a16:colId xmlns:a16="http://schemas.microsoft.com/office/drawing/2014/main" val="1225921833"/>
                    </a:ext>
                  </a:extLst>
                </a:gridCol>
                <a:gridCol w="2891863">
                  <a:extLst>
                    <a:ext uri="{9D8B030D-6E8A-4147-A177-3AD203B41FA5}">
                      <a16:colId xmlns:a16="http://schemas.microsoft.com/office/drawing/2014/main" val="1635882141"/>
                    </a:ext>
                  </a:extLst>
                </a:gridCol>
              </a:tblGrid>
              <a:tr h="38820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err="1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Qualitative</a:t>
                      </a:r>
                      <a:endParaRPr lang="en-IE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2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4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i="0" u="none" strike="noStrike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Quantitative</a:t>
                      </a:r>
                      <a:endParaRPr kumimoji="0" lang="en-IE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2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484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955535"/>
                  </a:ext>
                </a:extLst>
              </a:tr>
              <a:tr h="352758"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900" b="0" i="0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647237"/>
                  </a:ext>
                </a:extLst>
              </a:tr>
              <a:tr h="654370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376382"/>
                  </a:ext>
                </a:extLst>
              </a:tr>
              <a:tr h="654370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06414"/>
                  </a:ext>
                </a:extLst>
              </a:tr>
              <a:tr h="654370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79323"/>
                  </a:ext>
                </a:extLst>
              </a:tr>
              <a:tr h="654370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345078"/>
                  </a:ext>
                </a:extLst>
              </a:tr>
              <a:tr h="654370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280511"/>
                  </a:ext>
                </a:extLst>
              </a:tr>
              <a:tr h="654370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632214"/>
                  </a:ext>
                </a:extLst>
              </a:tr>
            </a:tbl>
          </a:graphicData>
        </a:graphic>
      </p:graphicFrame>
      <p:sp>
        <p:nvSpPr>
          <p:cNvPr id="30" name="Title 5">
            <a:extLst>
              <a:ext uri="{FF2B5EF4-FFF2-40B4-BE49-F238E27FC236}">
                <a16:creationId xmlns:a16="http://schemas.microsoft.com/office/drawing/2014/main" id="{515E2080-3BB7-44C9-A968-19D0D7EBEB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074" y="625495"/>
            <a:ext cx="6380216" cy="53823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en-IE" noProof="0"/>
              <a:t>Click to add title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84E5B6E9-ABFB-4AB4-A0BA-643BCA2092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2902" y="1097058"/>
            <a:ext cx="6380216" cy="3603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 baseline="0">
                <a:solidFill>
                  <a:srgbClr val="2EBDB7"/>
                </a:solidFill>
              </a:defRPr>
            </a:lvl1pPr>
          </a:lstStyle>
          <a:p>
            <a:pPr lvl="0"/>
            <a:r>
              <a:rPr lang="en-IE" noProof="0"/>
              <a:t>Click to add subheading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F26D92E-02C2-4F56-9DA4-2E230272C6D6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479421" y="2042564"/>
            <a:ext cx="2663829" cy="310111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00" b="1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Description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E2CDEB7B-FBF5-4D43-9452-714A699CB676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3214688" y="2042564"/>
            <a:ext cx="2698745" cy="310111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00" b="1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Benefit will be realised by when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A95F2290-7C7A-4B33-872D-D3CBE426F8F3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5959476" y="2042564"/>
            <a:ext cx="2835274" cy="310111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00" b="1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Description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C766052D-3F5C-4BA0-A052-24E14783CBBD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8843967" y="2042564"/>
            <a:ext cx="2835274" cy="310111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00" b="1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Benefit will be realised by when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D1535201-AAD8-4F4E-8110-EFB678B58CFF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479421" y="2408612"/>
            <a:ext cx="2663829" cy="59890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5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DEE6E08B-9276-4470-B4DC-9D62CE66939B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3214688" y="2408612"/>
            <a:ext cx="2698745" cy="59890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5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A9168B07-2963-4605-9C31-AAD335250D2D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5959476" y="2408612"/>
            <a:ext cx="2835274" cy="59890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5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706DF690-20B5-4061-9D35-CE36EC6FCB83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8843967" y="2408612"/>
            <a:ext cx="2835274" cy="59890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5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052F4E99-53AB-48B4-B5F6-43FC722AF112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479421" y="3056528"/>
            <a:ext cx="2663829" cy="59890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5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C75F3409-A2C4-475B-81CA-871359CC2117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3214688" y="3056528"/>
            <a:ext cx="2698745" cy="59890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5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343A1FBB-86AC-4CEE-B474-07265E082062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5959476" y="3056528"/>
            <a:ext cx="2835274" cy="59890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5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558D67EA-591D-47FE-905A-7F31459C044C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8843967" y="3056528"/>
            <a:ext cx="2835274" cy="59890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5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944C4FC3-0CEE-431A-AE64-B1655B2B4822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479421" y="3713968"/>
            <a:ext cx="2663829" cy="59890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5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BACB6C7F-7C2A-450E-93DC-9BC54055A057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3214688" y="3713968"/>
            <a:ext cx="2698745" cy="59890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5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6B11329C-9004-4C64-AB84-0BC408005546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5959476" y="3713968"/>
            <a:ext cx="2835274" cy="59890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5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C02AC4E6-AA53-4914-868C-E7D7268846C7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8843967" y="3713968"/>
            <a:ext cx="2835274" cy="59890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5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0342C524-49E2-4634-B81E-4480E9D3B52A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479421" y="4367452"/>
            <a:ext cx="2663829" cy="59890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5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0D62BDF5-E689-4B51-A638-8454A85C98D3}"/>
              </a:ext>
            </a:extLst>
          </p:cNvPr>
          <p:cNvSpPr>
            <a:spLocks noGrp="1"/>
          </p:cNvSpPr>
          <p:nvPr>
            <p:ph type="body" sz="quarter" idx="107" hasCustomPrompt="1"/>
          </p:nvPr>
        </p:nvSpPr>
        <p:spPr>
          <a:xfrm>
            <a:off x="3214688" y="4367452"/>
            <a:ext cx="2698745" cy="59890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5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A1B3C231-A939-42B2-8857-5464A041FE58}"/>
              </a:ext>
            </a:extLst>
          </p:cNvPr>
          <p:cNvSpPr>
            <a:spLocks noGrp="1"/>
          </p:cNvSpPr>
          <p:nvPr>
            <p:ph type="body" sz="quarter" idx="108" hasCustomPrompt="1"/>
          </p:nvPr>
        </p:nvSpPr>
        <p:spPr>
          <a:xfrm>
            <a:off x="5959476" y="4367452"/>
            <a:ext cx="2835274" cy="59890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5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F7E5AFE7-3C27-41F3-96C2-1CC145DB028A}"/>
              </a:ext>
            </a:extLst>
          </p:cNvPr>
          <p:cNvSpPr>
            <a:spLocks noGrp="1"/>
          </p:cNvSpPr>
          <p:nvPr>
            <p:ph type="body" sz="quarter" idx="109" hasCustomPrompt="1"/>
          </p:nvPr>
        </p:nvSpPr>
        <p:spPr>
          <a:xfrm>
            <a:off x="8843967" y="4367452"/>
            <a:ext cx="2835274" cy="59890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5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4E0FA07E-AB8D-4157-A24D-0592CBE1B655}"/>
              </a:ext>
            </a:extLst>
          </p:cNvPr>
          <p:cNvSpPr>
            <a:spLocks noGrp="1"/>
          </p:cNvSpPr>
          <p:nvPr>
            <p:ph type="body" sz="quarter" idx="110" hasCustomPrompt="1"/>
          </p:nvPr>
        </p:nvSpPr>
        <p:spPr>
          <a:xfrm>
            <a:off x="479421" y="5020936"/>
            <a:ext cx="2663829" cy="59890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5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84" name="Text Placeholder 2">
            <a:extLst>
              <a:ext uri="{FF2B5EF4-FFF2-40B4-BE49-F238E27FC236}">
                <a16:creationId xmlns:a16="http://schemas.microsoft.com/office/drawing/2014/main" id="{C1ADCBC3-E23B-4456-A559-8D492B9D601F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3214688" y="5020936"/>
            <a:ext cx="2698745" cy="59890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5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85" name="Text Placeholder 2">
            <a:extLst>
              <a:ext uri="{FF2B5EF4-FFF2-40B4-BE49-F238E27FC236}">
                <a16:creationId xmlns:a16="http://schemas.microsoft.com/office/drawing/2014/main" id="{13221AB0-A3B5-4FFE-9B8B-8FBBFFE69ABE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5959476" y="5020936"/>
            <a:ext cx="2835274" cy="59890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5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86" name="Text Placeholder 2">
            <a:extLst>
              <a:ext uri="{FF2B5EF4-FFF2-40B4-BE49-F238E27FC236}">
                <a16:creationId xmlns:a16="http://schemas.microsoft.com/office/drawing/2014/main" id="{7A2AA522-3295-4286-BB11-6F8601E4C5A4}"/>
              </a:ext>
            </a:extLst>
          </p:cNvPr>
          <p:cNvSpPr>
            <a:spLocks noGrp="1"/>
          </p:cNvSpPr>
          <p:nvPr>
            <p:ph type="body" sz="quarter" idx="113" hasCustomPrompt="1"/>
          </p:nvPr>
        </p:nvSpPr>
        <p:spPr>
          <a:xfrm>
            <a:off x="8843967" y="5020936"/>
            <a:ext cx="2835274" cy="59890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5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87" name="Text Placeholder 2">
            <a:extLst>
              <a:ext uri="{FF2B5EF4-FFF2-40B4-BE49-F238E27FC236}">
                <a16:creationId xmlns:a16="http://schemas.microsoft.com/office/drawing/2014/main" id="{2A7CC0A1-E1AA-4AF1-9A2B-4EBCF97336FF}"/>
              </a:ext>
            </a:extLst>
          </p:cNvPr>
          <p:cNvSpPr>
            <a:spLocks noGrp="1"/>
          </p:cNvSpPr>
          <p:nvPr>
            <p:ph type="body" sz="quarter" idx="114" hasCustomPrompt="1"/>
          </p:nvPr>
        </p:nvSpPr>
        <p:spPr>
          <a:xfrm>
            <a:off x="479421" y="5666468"/>
            <a:ext cx="2663829" cy="59890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5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8FDEE6CC-BA61-411D-AABA-F3D9E5B92F2A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3214688" y="5666468"/>
            <a:ext cx="2698745" cy="59890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5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7FAD0563-5DA3-4AF4-B465-A25AC39865A1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5959476" y="5666468"/>
            <a:ext cx="2835274" cy="59890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5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661ECCF6-EC3E-48EA-824D-58B0EF9A54A9}"/>
              </a:ext>
            </a:extLst>
          </p:cNvPr>
          <p:cNvSpPr>
            <a:spLocks noGrp="1"/>
          </p:cNvSpPr>
          <p:nvPr>
            <p:ph type="body" sz="quarter" idx="117" hasCustomPrompt="1"/>
          </p:nvPr>
        </p:nvSpPr>
        <p:spPr>
          <a:xfrm>
            <a:off x="8843967" y="5666468"/>
            <a:ext cx="2835274" cy="59890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5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23ED669E-2982-13C1-294A-692A464C162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41137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/>
              <a:t>Click to add affiliate logo if required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DB0167F1-D246-0E1F-88B4-87AB4CD0E3C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7942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/>
              <a:t>Click to add affiliate logo if required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80E5832-8883-AED7-D7B1-560A44543C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5325" y="642152"/>
            <a:ext cx="638964" cy="3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766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8">
            <a:extLst>
              <a:ext uri="{FF2B5EF4-FFF2-40B4-BE49-F238E27FC236}">
                <a16:creationId xmlns:a16="http://schemas.microsoft.com/office/drawing/2014/main" id="{A3A4822F-AC50-C94C-CEA3-EEA4611FFFE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723900" y="3155950"/>
            <a:ext cx="10711657" cy="0"/>
          </a:xfrm>
          <a:prstGeom prst="line">
            <a:avLst/>
          </a:prstGeom>
          <a:noFill/>
          <a:ln w="25400" cap="rnd">
            <a:solidFill>
              <a:schemeClr val="tx1">
                <a:lumMod val="95000"/>
                <a:lumOff val="5000"/>
                <a:alpha val="20000"/>
              </a:schemeClr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9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7FA82A7C-A528-DE7E-3451-18914CE4119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723900" y="4006850"/>
            <a:ext cx="10712450" cy="0"/>
          </a:xfrm>
          <a:prstGeom prst="line">
            <a:avLst/>
          </a:prstGeom>
          <a:noFill/>
          <a:ln w="25400" cap="rnd">
            <a:solidFill>
              <a:schemeClr val="tx1">
                <a:lumMod val="95000"/>
                <a:lumOff val="5000"/>
                <a:alpha val="20000"/>
              </a:schemeClr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9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EC7D3271-E7F7-333C-B57B-2CF855A9987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723900" y="2228850"/>
            <a:ext cx="10711657" cy="0"/>
          </a:xfrm>
          <a:prstGeom prst="line">
            <a:avLst/>
          </a:prstGeom>
          <a:noFill/>
          <a:ln w="25400" cap="rnd">
            <a:solidFill>
              <a:schemeClr val="tx1">
                <a:lumMod val="95000"/>
                <a:lumOff val="5000"/>
                <a:alpha val="20000"/>
              </a:schemeClr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9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2F7B1860-6EAF-5CD6-3A0C-FA59B60C824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407444" y="4264025"/>
            <a:ext cx="278607" cy="542926"/>
            <a:chOff x="0" y="0"/>
            <a:chExt cx="351" cy="684"/>
          </a:xfrm>
        </p:grpSpPr>
        <p:sp>
          <p:nvSpPr>
            <p:cNvPr id="14" name="AutoShape 11">
              <a:extLst>
                <a:ext uri="{FF2B5EF4-FFF2-40B4-BE49-F238E27FC236}">
                  <a16:creationId xmlns:a16="http://schemas.microsoft.com/office/drawing/2014/main" id="{654E78AE-5EFB-F8ED-4448-83A9872F3ED9}"/>
                </a:ext>
              </a:extLst>
            </p:cNvPr>
            <p:cNvSpPr>
              <a:spLocks/>
            </p:cNvSpPr>
            <p:nvPr/>
          </p:nvSpPr>
          <p:spPr bwMode="auto">
            <a:xfrm rot="244850">
              <a:off x="97" y="193"/>
              <a:ext cx="254" cy="274"/>
            </a:xfrm>
            <a:custGeom>
              <a:avLst/>
              <a:gdLst/>
              <a:ahLst/>
              <a:cxnLst/>
              <a:rect l="0" t="0" r="r" b="b"/>
              <a:pathLst>
                <a:path w="20017" h="21177">
                  <a:moveTo>
                    <a:pt x="687" y="16498"/>
                  </a:moveTo>
                  <a:cubicBezTo>
                    <a:pt x="687" y="16498"/>
                    <a:pt x="86" y="7313"/>
                    <a:pt x="7818" y="5528"/>
                  </a:cubicBezTo>
                  <a:cubicBezTo>
                    <a:pt x="15550" y="3742"/>
                    <a:pt x="16667" y="3061"/>
                    <a:pt x="16667" y="3061"/>
                  </a:cubicBezTo>
                  <a:cubicBezTo>
                    <a:pt x="16667" y="3061"/>
                    <a:pt x="14433" y="6463"/>
                    <a:pt x="13746" y="6803"/>
                  </a:cubicBezTo>
                  <a:cubicBezTo>
                    <a:pt x="13059" y="7143"/>
                    <a:pt x="16323" y="6038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9"/>
                    <a:pt x="18087" y="14641"/>
                  </a:cubicBezTo>
                  <a:cubicBezTo>
                    <a:pt x="16257" y="17476"/>
                    <a:pt x="13832" y="19559"/>
                    <a:pt x="8677" y="20580"/>
                  </a:cubicBezTo>
                  <a:cubicBezTo>
                    <a:pt x="3522" y="21600"/>
                    <a:pt x="0" y="21005"/>
                    <a:pt x="0" y="21005"/>
                  </a:cubicBezTo>
                  <a:cubicBezTo>
                    <a:pt x="0" y="21005"/>
                    <a:pt x="515" y="19474"/>
                    <a:pt x="687" y="16498"/>
                  </a:cubicBezTo>
                  <a:close/>
                  <a:moveTo>
                    <a:pt x="687" y="16498"/>
                  </a:moveTo>
                </a:path>
              </a:pathLst>
            </a:custGeom>
            <a:solidFill>
              <a:schemeClr val="accent1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4FDA3523-8082-4801-7979-3468FE4F5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50" cy="684"/>
            </a:xfrm>
            <a:custGeom>
              <a:avLst/>
              <a:gdLst>
                <a:gd name="T0" fmla="+- 0 3503 2960"/>
                <a:gd name="T1" fmla="*/ T0 w 18640"/>
                <a:gd name="T2" fmla="*/ 21600 h 21600"/>
                <a:gd name="T3" fmla="+- 0 21600 2960"/>
                <a:gd name="T4" fmla="*/ T3 w 18640"/>
                <a:gd name="T5" fmla="*/ 21600 h 21600"/>
                <a:gd name="T6" fmla="+- 0 12843 2960"/>
                <a:gd name="T7" fmla="*/ T6 w 18640"/>
                <a:gd name="T8" fmla="*/ 11603 h 21600"/>
                <a:gd name="T9" fmla="+- 0 14595 2960"/>
                <a:gd name="T10" fmla="*/ T9 w 18640"/>
                <a:gd name="T11" fmla="*/ 0 h 21600"/>
                <a:gd name="T12" fmla="+- 0 3503 2960"/>
                <a:gd name="T13" fmla="*/ T12 w 18640"/>
                <a:gd name="T14" fmla="*/ 21600 h 21600"/>
                <a:gd name="T15" fmla="+- 0 3503 2960"/>
                <a:gd name="T16" fmla="*/ T15 w 18640"/>
                <a:gd name="T17" fmla="*/ 216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</a:cxnLst>
              <a:rect l="0" t="0" r="r" b="b"/>
              <a:pathLst>
                <a:path w="18640" h="21600">
                  <a:moveTo>
                    <a:pt x="543" y="21600"/>
                  </a:moveTo>
                  <a:lnTo>
                    <a:pt x="18640" y="21600"/>
                  </a:lnTo>
                  <a:cubicBezTo>
                    <a:pt x="18640" y="21600"/>
                    <a:pt x="8132" y="16959"/>
                    <a:pt x="9883" y="11603"/>
                  </a:cubicBezTo>
                  <a:cubicBezTo>
                    <a:pt x="11635" y="6248"/>
                    <a:pt x="11635" y="0"/>
                    <a:pt x="11635" y="0"/>
                  </a:cubicBezTo>
                  <a:cubicBezTo>
                    <a:pt x="11635" y="0"/>
                    <a:pt x="-2960" y="13031"/>
                    <a:pt x="543" y="21600"/>
                  </a:cubicBezTo>
                  <a:close/>
                  <a:moveTo>
                    <a:pt x="543" y="21600"/>
                  </a:moveTo>
                </a:path>
              </a:pathLst>
            </a:custGeom>
            <a:solidFill>
              <a:schemeClr val="accent2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2B33F1F-F291-FAC1-D9D7-D8175E556D9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461803" y="2992439"/>
            <a:ext cx="1259657" cy="1814513"/>
            <a:chOff x="18" y="51"/>
            <a:chExt cx="1586" cy="2286"/>
          </a:xfrm>
        </p:grpSpPr>
        <p:grpSp>
          <p:nvGrpSpPr>
            <p:cNvPr id="17" name="Group 17">
              <a:extLst>
                <a:ext uri="{FF2B5EF4-FFF2-40B4-BE49-F238E27FC236}">
                  <a16:creationId xmlns:a16="http://schemas.microsoft.com/office/drawing/2014/main" id="{1F48C282-6E73-9CA3-C295-3D7A1AEE92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" y="51"/>
              <a:ext cx="842" cy="2286"/>
              <a:chOff x="57" y="51"/>
              <a:chExt cx="842" cy="2286"/>
            </a:xfrm>
          </p:grpSpPr>
          <p:sp>
            <p:nvSpPr>
              <p:cNvPr id="20" name="AutoShape 14">
                <a:extLst>
                  <a:ext uri="{FF2B5EF4-FFF2-40B4-BE49-F238E27FC236}">
                    <a16:creationId xmlns:a16="http://schemas.microsoft.com/office/drawing/2014/main" id="{5F7EF82A-1DF2-3538-64E8-B07745B90A0A}"/>
                  </a:ext>
                </a:extLst>
              </p:cNvPr>
              <p:cNvSpPr>
                <a:spLocks/>
              </p:cNvSpPr>
              <p:nvPr/>
            </p:nvSpPr>
            <p:spPr bwMode="auto">
              <a:xfrm rot="244850">
                <a:off x="371" y="477"/>
                <a:ext cx="528" cy="568"/>
              </a:xfrm>
              <a:custGeom>
                <a:avLst/>
                <a:gdLst/>
                <a:ahLst/>
                <a:cxnLst/>
                <a:rect l="0" t="0" r="r" b="b"/>
                <a:pathLst>
                  <a:path w="20015" h="21175">
                    <a:moveTo>
                      <a:pt x="685" y="16496"/>
                    </a:moveTo>
                    <a:cubicBezTo>
                      <a:pt x="685" y="16496"/>
                      <a:pt x="85" y="7313"/>
                      <a:pt x="7817" y="5526"/>
                    </a:cubicBezTo>
                    <a:cubicBezTo>
                      <a:pt x="15548" y="3739"/>
                      <a:pt x="16665" y="3058"/>
                      <a:pt x="16665" y="3058"/>
                    </a:cubicBezTo>
                    <a:cubicBezTo>
                      <a:pt x="16665" y="3058"/>
                      <a:pt x="14431" y="6460"/>
                      <a:pt x="13744" y="6800"/>
                    </a:cubicBezTo>
                    <a:cubicBezTo>
                      <a:pt x="13057" y="7140"/>
                      <a:pt x="16321" y="6035"/>
                      <a:pt x="18126" y="2463"/>
                    </a:cubicBezTo>
                    <a:cubicBezTo>
                      <a:pt x="19089" y="557"/>
                      <a:pt x="19243" y="-3"/>
                      <a:pt x="19243" y="-3"/>
                    </a:cubicBezTo>
                    <a:cubicBezTo>
                      <a:pt x="19243" y="-3"/>
                      <a:pt x="21597" y="9194"/>
                      <a:pt x="18083" y="14637"/>
                    </a:cubicBezTo>
                    <a:cubicBezTo>
                      <a:pt x="16253" y="17472"/>
                      <a:pt x="13828" y="19555"/>
                      <a:pt x="8673" y="20576"/>
                    </a:cubicBezTo>
                    <a:cubicBezTo>
                      <a:pt x="3519" y="21597"/>
                      <a:pt x="-3" y="21002"/>
                      <a:pt x="-3" y="21002"/>
                    </a:cubicBezTo>
                    <a:cubicBezTo>
                      <a:pt x="-3" y="21002"/>
                      <a:pt x="513" y="19472"/>
                      <a:pt x="685" y="16496"/>
                    </a:cubicBezTo>
                    <a:close/>
                    <a:moveTo>
                      <a:pt x="685" y="16496"/>
                    </a:moveTo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9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1" name="Freeform 15">
                <a:extLst>
                  <a:ext uri="{FF2B5EF4-FFF2-40B4-BE49-F238E27FC236}">
                    <a16:creationId xmlns:a16="http://schemas.microsoft.com/office/drawing/2014/main" id="{65EC39FF-2F8F-4973-1742-3E1DFA218E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" y="431"/>
                <a:ext cx="309" cy="1906"/>
              </a:xfrm>
              <a:custGeom>
                <a:avLst/>
                <a:gdLst>
                  <a:gd name="T0" fmla="+- 0 3503 2960"/>
                  <a:gd name="T1" fmla="*/ T0 w 18640"/>
                  <a:gd name="T2" fmla="*/ 21600 h 21600"/>
                  <a:gd name="T3" fmla="+- 0 21600 2960"/>
                  <a:gd name="T4" fmla="*/ T3 w 18640"/>
                  <a:gd name="T5" fmla="*/ 21600 h 21600"/>
                  <a:gd name="T6" fmla="+- 0 12843 2960"/>
                  <a:gd name="T7" fmla="*/ T6 w 18640"/>
                  <a:gd name="T8" fmla="*/ 11603 h 21600"/>
                  <a:gd name="T9" fmla="+- 0 14595 2960"/>
                  <a:gd name="T10" fmla="*/ T9 w 18640"/>
                  <a:gd name="T11" fmla="*/ 0 h 21600"/>
                  <a:gd name="T12" fmla="+- 0 3503 2960"/>
                  <a:gd name="T13" fmla="*/ T12 w 18640"/>
                  <a:gd name="T14" fmla="*/ 21600 h 21600"/>
                  <a:gd name="T15" fmla="+- 0 3503 2960"/>
                  <a:gd name="T16" fmla="*/ T15 w 18640"/>
                  <a:gd name="T17" fmla="*/ 216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</a:cxnLst>
                <a:rect l="0" t="0" r="r" b="b"/>
                <a:pathLst>
                  <a:path w="18640" h="21600">
                    <a:moveTo>
                      <a:pt x="543" y="21600"/>
                    </a:moveTo>
                    <a:lnTo>
                      <a:pt x="18640" y="21600"/>
                    </a:lnTo>
                    <a:cubicBezTo>
                      <a:pt x="18640" y="21600"/>
                      <a:pt x="8132" y="16959"/>
                      <a:pt x="9883" y="11603"/>
                    </a:cubicBezTo>
                    <a:cubicBezTo>
                      <a:pt x="11635" y="6248"/>
                      <a:pt x="11635" y="0"/>
                      <a:pt x="11635" y="0"/>
                    </a:cubicBezTo>
                    <a:cubicBezTo>
                      <a:pt x="11635" y="0"/>
                      <a:pt x="-2960" y="13031"/>
                      <a:pt x="543" y="21600"/>
                    </a:cubicBezTo>
                    <a:close/>
                    <a:moveTo>
                      <a:pt x="543" y="21600"/>
                    </a:moveTo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9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2" name="AutoShape 16">
                <a:extLst>
                  <a:ext uri="{FF2B5EF4-FFF2-40B4-BE49-F238E27FC236}">
                    <a16:creationId xmlns:a16="http://schemas.microsoft.com/office/drawing/2014/main" id="{6DE166FA-FAA6-6730-8C2C-193A6731F7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207515">
                <a:off x="57" y="51"/>
                <a:ext cx="371" cy="398"/>
              </a:xfrm>
              <a:custGeom>
                <a:avLst/>
                <a:gdLst/>
                <a:ahLst/>
                <a:cxnLst/>
                <a:rect l="0" t="0" r="r" b="b"/>
                <a:pathLst>
                  <a:path w="20015" h="21174">
                    <a:moveTo>
                      <a:pt x="19331" y="16499"/>
                    </a:moveTo>
                    <a:cubicBezTo>
                      <a:pt x="19331" y="16499"/>
                      <a:pt x="19930" y="7316"/>
                      <a:pt x="12199" y="5529"/>
                    </a:cubicBezTo>
                    <a:cubicBezTo>
                      <a:pt x="4467" y="3742"/>
                      <a:pt x="3350" y="3061"/>
                      <a:pt x="3350" y="3061"/>
                    </a:cubicBezTo>
                    <a:cubicBezTo>
                      <a:pt x="3350" y="3061"/>
                      <a:pt x="5585" y="6463"/>
                      <a:pt x="6272" y="6803"/>
                    </a:cubicBezTo>
                    <a:cubicBezTo>
                      <a:pt x="6959" y="7143"/>
                      <a:pt x="3695" y="6038"/>
                      <a:pt x="1890" y="2466"/>
                    </a:cubicBezTo>
                    <a:cubicBezTo>
                      <a:pt x="927" y="560"/>
                      <a:pt x="773" y="0"/>
                      <a:pt x="773" y="0"/>
                    </a:cubicBezTo>
                    <a:cubicBezTo>
                      <a:pt x="773" y="0"/>
                      <a:pt x="-1581" y="9197"/>
                      <a:pt x="1933" y="14640"/>
                    </a:cubicBezTo>
                    <a:cubicBezTo>
                      <a:pt x="3763" y="17474"/>
                      <a:pt x="6188" y="19557"/>
                      <a:pt x="11343" y="20579"/>
                    </a:cubicBezTo>
                    <a:cubicBezTo>
                      <a:pt x="16497" y="21600"/>
                      <a:pt x="20019" y="21005"/>
                      <a:pt x="20019" y="21005"/>
                    </a:cubicBezTo>
                    <a:cubicBezTo>
                      <a:pt x="20019" y="21005"/>
                      <a:pt x="19503" y="19475"/>
                      <a:pt x="19331" y="16499"/>
                    </a:cubicBezTo>
                    <a:close/>
                    <a:moveTo>
                      <a:pt x="19331" y="16499"/>
                    </a:moveTo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9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18" name="AutoShape 18">
              <a:extLst>
                <a:ext uri="{FF2B5EF4-FFF2-40B4-BE49-F238E27FC236}">
                  <a16:creationId xmlns:a16="http://schemas.microsoft.com/office/drawing/2014/main" id="{31B58021-13D9-A1D3-BC1B-55479A0CC7F3}"/>
                </a:ext>
              </a:extLst>
            </p:cNvPr>
            <p:cNvSpPr>
              <a:spLocks/>
            </p:cNvSpPr>
            <p:nvPr/>
          </p:nvSpPr>
          <p:spPr bwMode="auto">
            <a:xfrm rot="244850">
              <a:off x="723" y="1004"/>
              <a:ext cx="881" cy="946"/>
            </a:xfrm>
            <a:custGeom>
              <a:avLst/>
              <a:gdLst/>
              <a:ahLst/>
              <a:cxnLst/>
              <a:rect l="0" t="0" r="r" b="b"/>
              <a:pathLst>
                <a:path w="20015" h="21175">
                  <a:moveTo>
                    <a:pt x="685" y="16496"/>
                  </a:moveTo>
                  <a:cubicBezTo>
                    <a:pt x="685" y="16496"/>
                    <a:pt x="85" y="7313"/>
                    <a:pt x="7817" y="5526"/>
                  </a:cubicBezTo>
                  <a:cubicBezTo>
                    <a:pt x="15548" y="3739"/>
                    <a:pt x="16665" y="3058"/>
                    <a:pt x="16665" y="3058"/>
                  </a:cubicBezTo>
                  <a:cubicBezTo>
                    <a:pt x="16665" y="3058"/>
                    <a:pt x="14431" y="6460"/>
                    <a:pt x="13744" y="6800"/>
                  </a:cubicBezTo>
                  <a:cubicBezTo>
                    <a:pt x="13057" y="7140"/>
                    <a:pt x="16321" y="6035"/>
                    <a:pt x="18126" y="2463"/>
                  </a:cubicBezTo>
                  <a:cubicBezTo>
                    <a:pt x="19089" y="557"/>
                    <a:pt x="19243" y="-3"/>
                    <a:pt x="19243" y="-3"/>
                  </a:cubicBezTo>
                  <a:cubicBezTo>
                    <a:pt x="19243" y="-3"/>
                    <a:pt x="21597" y="9194"/>
                    <a:pt x="18083" y="14637"/>
                  </a:cubicBezTo>
                  <a:cubicBezTo>
                    <a:pt x="16253" y="17472"/>
                    <a:pt x="13828" y="19555"/>
                    <a:pt x="8673" y="20576"/>
                  </a:cubicBezTo>
                  <a:cubicBezTo>
                    <a:pt x="3519" y="21597"/>
                    <a:pt x="-3" y="21002"/>
                    <a:pt x="-3" y="21002"/>
                  </a:cubicBezTo>
                  <a:cubicBezTo>
                    <a:pt x="-3" y="21002"/>
                    <a:pt x="513" y="19472"/>
                    <a:pt x="685" y="16496"/>
                  </a:cubicBezTo>
                  <a:close/>
                  <a:moveTo>
                    <a:pt x="685" y="16496"/>
                  </a:moveTo>
                </a:path>
              </a:pathLst>
            </a:custGeom>
            <a:solidFill>
              <a:schemeClr val="accent1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9" name="AutoShape 19">
              <a:extLst>
                <a:ext uri="{FF2B5EF4-FFF2-40B4-BE49-F238E27FC236}">
                  <a16:creationId xmlns:a16="http://schemas.microsoft.com/office/drawing/2014/main" id="{9F9F0D44-9C77-EBBB-6826-ED66F265A00A}"/>
                </a:ext>
              </a:extLst>
            </p:cNvPr>
            <p:cNvSpPr>
              <a:spLocks/>
            </p:cNvSpPr>
            <p:nvPr/>
          </p:nvSpPr>
          <p:spPr bwMode="auto">
            <a:xfrm rot="-236342">
              <a:off x="18" y="730"/>
              <a:ext cx="529" cy="568"/>
            </a:xfrm>
            <a:custGeom>
              <a:avLst/>
              <a:gdLst/>
              <a:ahLst/>
              <a:cxnLst/>
              <a:rect l="0" t="0" r="r" b="b"/>
              <a:pathLst>
                <a:path w="20019" h="21180">
                  <a:moveTo>
                    <a:pt x="19328" y="16497"/>
                  </a:moveTo>
                  <a:cubicBezTo>
                    <a:pt x="19328" y="16497"/>
                    <a:pt x="19931" y="7311"/>
                    <a:pt x="12199" y="5526"/>
                  </a:cubicBezTo>
                  <a:cubicBezTo>
                    <a:pt x="4467" y="3742"/>
                    <a:pt x="3350" y="3061"/>
                    <a:pt x="3350" y="3061"/>
                  </a:cubicBezTo>
                  <a:cubicBezTo>
                    <a:pt x="3350" y="3061"/>
                    <a:pt x="5583" y="6463"/>
                    <a:pt x="6270" y="6803"/>
                  </a:cubicBezTo>
                  <a:cubicBezTo>
                    <a:pt x="6958" y="7143"/>
                    <a:pt x="3693" y="6038"/>
                    <a:pt x="1889" y="2466"/>
                  </a:cubicBezTo>
                  <a:cubicBezTo>
                    <a:pt x="927" y="560"/>
                    <a:pt x="773" y="0"/>
                    <a:pt x="773" y="0"/>
                  </a:cubicBezTo>
                  <a:cubicBezTo>
                    <a:pt x="773" y="0"/>
                    <a:pt x="-1585" y="9200"/>
                    <a:pt x="1928" y="14643"/>
                  </a:cubicBezTo>
                  <a:cubicBezTo>
                    <a:pt x="3757" y="17478"/>
                    <a:pt x="6182" y="19561"/>
                    <a:pt x="11337" y="20580"/>
                  </a:cubicBezTo>
                  <a:cubicBezTo>
                    <a:pt x="16492" y="21600"/>
                    <a:pt x="20015" y="21004"/>
                    <a:pt x="20015" y="21004"/>
                  </a:cubicBezTo>
                  <a:cubicBezTo>
                    <a:pt x="20015" y="21004"/>
                    <a:pt x="19500" y="19473"/>
                    <a:pt x="19328" y="16497"/>
                  </a:cubicBezTo>
                  <a:close/>
                  <a:moveTo>
                    <a:pt x="19328" y="16497"/>
                  </a:moveTo>
                </a:path>
              </a:pathLst>
            </a:custGeom>
            <a:solidFill>
              <a:schemeClr val="accent1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3" name="Group 35">
            <a:extLst>
              <a:ext uri="{FF2B5EF4-FFF2-40B4-BE49-F238E27FC236}">
                <a16:creationId xmlns:a16="http://schemas.microsoft.com/office/drawing/2014/main" id="{16A6A7C3-E007-F663-862E-1AA419AA250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468533" y="1736743"/>
            <a:ext cx="1939064" cy="3071001"/>
            <a:chOff x="53" y="91"/>
            <a:chExt cx="2442" cy="3868"/>
          </a:xfrm>
        </p:grpSpPr>
        <p:sp>
          <p:nvSpPr>
            <p:cNvPr id="24" name="AutoShape 21">
              <a:extLst>
                <a:ext uri="{FF2B5EF4-FFF2-40B4-BE49-F238E27FC236}">
                  <a16:creationId xmlns:a16="http://schemas.microsoft.com/office/drawing/2014/main" id="{E06DFC34-8AFE-4CF7-4A47-83A0DEDD0946}"/>
                </a:ext>
              </a:extLst>
            </p:cNvPr>
            <p:cNvSpPr>
              <a:spLocks/>
            </p:cNvSpPr>
            <p:nvPr/>
          </p:nvSpPr>
          <p:spPr bwMode="auto">
            <a:xfrm rot="244850">
              <a:off x="1336" y="1231"/>
              <a:ext cx="697" cy="749"/>
            </a:xfrm>
            <a:custGeom>
              <a:avLst/>
              <a:gdLst/>
              <a:ahLst/>
              <a:cxnLst/>
              <a:rect l="0" t="0" r="r" b="b"/>
              <a:pathLst>
                <a:path w="20016" h="21176">
                  <a:moveTo>
                    <a:pt x="686" y="16496"/>
                  </a:moveTo>
                  <a:cubicBezTo>
                    <a:pt x="686" y="16496"/>
                    <a:pt x="85" y="7313"/>
                    <a:pt x="7817" y="5526"/>
                  </a:cubicBezTo>
                  <a:cubicBezTo>
                    <a:pt x="15549" y="3740"/>
                    <a:pt x="16666" y="3059"/>
                    <a:pt x="16666" y="3059"/>
                  </a:cubicBezTo>
                  <a:cubicBezTo>
                    <a:pt x="16666" y="3059"/>
                    <a:pt x="14432" y="6461"/>
                    <a:pt x="13745" y="6801"/>
                  </a:cubicBezTo>
                  <a:cubicBezTo>
                    <a:pt x="13057" y="7141"/>
                    <a:pt x="16322" y="6036"/>
                    <a:pt x="18126" y="2464"/>
                  </a:cubicBezTo>
                  <a:cubicBezTo>
                    <a:pt x="19089" y="558"/>
                    <a:pt x="19243" y="-2"/>
                    <a:pt x="19243" y="-2"/>
                  </a:cubicBezTo>
                  <a:cubicBezTo>
                    <a:pt x="19243" y="-2"/>
                    <a:pt x="21598" y="9196"/>
                    <a:pt x="18084" y="14638"/>
                  </a:cubicBezTo>
                  <a:cubicBezTo>
                    <a:pt x="16254" y="17473"/>
                    <a:pt x="13829" y="19556"/>
                    <a:pt x="8675" y="20577"/>
                  </a:cubicBezTo>
                  <a:cubicBezTo>
                    <a:pt x="3520" y="21598"/>
                    <a:pt x="-2" y="21003"/>
                    <a:pt x="-2" y="21003"/>
                  </a:cubicBezTo>
                  <a:cubicBezTo>
                    <a:pt x="-2" y="21003"/>
                    <a:pt x="514" y="19473"/>
                    <a:pt x="686" y="16496"/>
                  </a:cubicBezTo>
                  <a:close/>
                  <a:moveTo>
                    <a:pt x="686" y="16496"/>
                  </a:moveTo>
                </a:path>
              </a:pathLst>
            </a:custGeom>
            <a:solidFill>
              <a:schemeClr val="accent1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A32A200D-EE80-BFA7-D4B2-FF78C5DCE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724"/>
              <a:ext cx="404" cy="3235"/>
            </a:xfrm>
            <a:custGeom>
              <a:avLst/>
              <a:gdLst>
                <a:gd name="T0" fmla="+- 0 3503 2960"/>
                <a:gd name="T1" fmla="*/ T0 w 18640"/>
                <a:gd name="T2" fmla="*/ 21600 h 21600"/>
                <a:gd name="T3" fmla="+- 0 21600 2960"/>
                <a:gd name="T4" fmla="*/ T3 w 18640"/>
                <a:gd name="T5" fmla="*/ 21600 h 21600"/>
                <a:gd name="T6" fmla="+- 0 12843 2960"/>
                <a:gd name="T7" fmla="*/ T6 w 18640"/>
                <a:gd name="T8" fmla="*/ 11603 h 21600"/>
                <a:gd name="T9" fmla="+- 0 14595 2960"/>
                <a:gd name="T10" fmla="*/ T9 w 18640"/>
                <a:gd name="T11" fmla="*/ 0 h 21600"/>
                <a:gd name="T12" fmla="+- 0 3503 2960"/>
                <a:gd name="T13" fmla="*/ T12 w 18640"/>
                <a:gd name="T14" fmla="*/ 21600 h 21600"/>
                <a:gd name="T15" fmla="+- 0 3503 2960"/>
                <a:gd name="T16" fmla="*/ T15 w 18640"/>
                <a:gd name="T17" fmla="*/ 216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</a:cxnLst>
              <a:rect l="0" t="0" r="r" b="b"/>
              <a:pathLst>
                <a:path w="18640" h="21600">
                  <a:moveTo>
                    <a:pt x="543" y="21600"/>
                  </a:moveTo>
                  <a:lnTo>
                    <a:pt x="18640" y="21600"/>
                  </a:lnTo>
                  <a:cubicBezTo>
                    <a:pt x="18640" y="21600"/>
                    <a:pt x="8132" y="16959"/>
                    <a:pt x="9883" y="11603"/>
                  </a:cubicBezTo>
                  <a:cubicBezTo>
                    <a:pt x="11635" y="6248"/>
                    <a:pt x="11635" y="0"/>
                    <a:pt x="11635" y="0"/>
                  </a:cubicBezTo>
                  <a:cubicBezTo>
                    <a:pt x="11635" y="0"/>
                    <a:pt x="-2960" y="13031"/>
                    <a:pt x="543" y="21600"/>
                  </a:cubicBezTo>
                  <a:close/>
                  <a:moveTo>
                    <a:pt x="543" y="21600"/>
                  </a:moveTo>
                </a:path>
              </a:pathLst>
            </a:custGeom>
            <a:solidFill>
              <a:schemeClr val="accent2"/>
            </a:solidFill>
            <a:ln w="25400" cap="flat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6" name="AutoShape 23">
              <a:extLst>
                <a:ext uri="{FF2B5EF4-FFF2-40B4-BE49-F238E27FC236}">
                  <a16:creationId xmlns:a16="http://schemas.microsoft.com/office/drawing/2014/main" id="{2219CE9E-4D5C-D088-10F6-8F2D9907E991}"/>
                </a:ext>
              </a:extLst>
            </p:cNvPr>
            <p:cNvSpPr>
              <a:spLocks/>
            </p:cNvSpPr>
            <p:nvPr/>
          </p:nvSpPr>
          <p:spPr bwMode="auto">
            <a:xfrm rot="-215352">
              <a:off x="739" y="727"/>
              <a:ext cx="490" cy="525"/>
            </a:xfrm>
            <a:custGeom>
              <a:avLst/>
              <a:gdLst/>
              <a:ahLst/>
              <a:cxnLst/>
              <a:rect l="0" t="0" r="r" b="b"/>
              <a:pathLst>
                <a:path w="20013" h="21171">
                  <a:moveTo>
                    <a:pt x="19332" y="16500"/>
                  </a:moveTo>
                  <a:cubicBezTo>
                    <a:pt x="19332" y="16500"/>
                    <a:pt x="19930" y="7319"/>
                    <a:pt x="12198" y="5531"/>
                  </a:cubicBezTo>
                  <a:cubicBezTo>
                    <a:pt x="4467" y="3742"/>
                    <a:pt x="3351" y="3062"/>
                    <a:pt x="3351" y="3062"/>
                  </a:cubicBezTo>
                  <a:cubicBezTo>
                    <a:pt x="3351" y="3062"/>
                    <a:pt x="5585" y="6463"/>
                    <a:pt x="6272" y="6803"/>
                  </a:cubicBezTo>
                  <a:cubicBezTo>
                    <a:pt x="6960" y="7144"/>
                    <a:pt x="3695" y="6037"/>
                    <a:pt x="1890" y="2466"/>
                  </a:cubicBezTo>
                  <a:cubicBezTo>
                    <a:pt x="927" y="560"/>
                    <a:pt x="773" y="0"/>
                    <a:pt x="773" y="0"/>
                  </a:cubicBezTo>
                  <a:cubicBezTo>
                    <a:pt x="773" y="0"/>
                    <a:pt x="-1579" y="9195"/>
                    <a:pt x="1936" y="14638"/>
                  </a:cubicBezTo>
                  <a:cubicBezTo>
                    <a:pt x="3767" y="17472"/>
                    <a:pt x="6192" y="19556"/>
                    <a:pt x="11346" y="20578"/>
                  </a:cubicBezTo>
                  <a:cubicBezTo>
                    <a:pt x="16500" y="21600"/>
                    <a:pt x="20021" y="21006"/>
                    <a:pt x="20021" y="21006"/>
                  </a:cubicBezTo>
                  <a:cubicBezTo>
                    <a:pt x="20021" y="21006"/>
                    <a:pt x="19505" y="19476"/>
                    <a:pt x="19332" y="16500"/>
                  </a:cubicBezTo>
                  <a:close/>
                  <a:moveTo>
                    <a:pt x="19332" y="16500"/>
                  </a:moveTo>
                </a:path>
              </a:pathLst>
            </a:custGeom>
            <a:solidFill>
              <a:schemeClr val="accent1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7" name="AutoShape 24">
              <a:extLst>
                <a:ext uri="{FF2B5EF4-FFF2-40B4-BE49-F238E27FC236}">
                  <a16:creationId xmlns:a16="http://schemas.microsoft.com/office/drawing/2014/main" id="{AD8CCC5A-1198-847C-AAED-02945545CD25}"/>
                </a:ext>
              </a:extLst>
            </p:cNvPr>
            <p:cNvSpPr>
              <a:spLocks/>
            </p:cNvSpPr>
            <p:nvPr/>
          </p:nvSpPr>
          <p:spPr bwMode="auto">
            <a:xfrm rot="1545011">
              <a:off x="1529" y="2041"/>
              <a:ext cx="966" cy="1037"/>
            </a:xfrm>
            <a:custGeom>
              <a:avLst/>
              <a:gdLst/>
              <a:ahLst/>
              <a:cxnLst/>
              <a:rect l="0" t="0" r="r" b="b"/>
              <a:pathLst>
                <a:path w="20016" h="21176">
                  <a:moveTo>
                    <a:pt x="686" y="16496"/>
                  </a:moveTo>
                  <a:cubicBezTo>
                    <a:pt x="686" y="16496"/>
                    <a:pt x="85" y="7313"/>
                    <a:pt x="7817" y="5526"/>
                  </a:cubicBezTo>
                  <a:cubicBezTo>
                    <a:pt x="15549" y="3740"/>
                    <a:pt x="16666" y="3059"/>
                    <a:pt x="16666" y="3059"/>
                  </a:cubicBezTo>
                  <a:cubicBezTo>
                    <a:pt x="16666" y="3059"/>
                    <a:pt x="14432" y="6461"/>
                    <a:pt x="13744" y="6801"/>
                  </a:cubicBezTo>
                  <a:cubicBezTo>
                    <a:pt x="13057" y="7141"/>
                    <a:pt x="16322" y="6036"/>
                    <a:pt x="18126" y="2464"/>
                  </a:cubicBezTo>
                  <a:cubicBezTo>
                    <a:pt x="19089" y="558"/>
                    <a:pt x="19243" y="-2"/>
                    <a:pt x="19243" y="-2"/>
                  </a:cubicBezTo>
                  <a:cubicBezTo>
                    <a:pt x="19243" y="-2"/>
                    <a:pt x="21598" y="9196"/>
                    <a:pt x="18084" y="14639"/>
                  </a:cubicBezTo>
                  <a:cubicBezTo>
                    <a:pt x="16254" y="17473"/>
                    <a:pt x="13829" y="19556"/>
                    <a:pt x="8675" y="20577"/>
                  </a:cubicBezTo>
                  <a:cubicBezTo>
                    <a:pt x="3520" y="21598"/>
                    <a:pt x="-2" y="21003"/>
                    <a:pt x="-2" y="21003"/>
                  </a:cubicBezTo>
                  <a:cubicBezTo>
                    <a:pt x="-2" y="21003"/>
                    <a:pt x="514" y="19472"/>
                    <a:pt x="686" y="16496"/>
                  </a:cubicBezTo>
                  <a:close/>
                  <a:moveTo>
                    <a:pt x="686" y="16496"/>
                  </a:moveTo>
                </a:path>
              </a:pathLst>
            </a:custGeom>
            <a:solidFill>
              <a:schemeClr val="accent1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" name="AutoShape 25">
              <a:extLst>
                <a:ext uri="{FF2B5EF4-FFF2-40B4-BE49-F238E27FC236}">
                  <a16:creationId xmlns:a16="http://schemas.microsoft.com/office/drawing/2014/main" id="{2230E472-5AB0-DC5F-48EB-E7BDCF1A903E}"/>
                </a:ext>
              </a:extLst>
            </p:cNvPr>
            <p:cNvSpPr>
              <a:spLocks/>
            </p:cNvSpPr>
            <p:nvPr/>
          </p:nvSpPr>
          <p:spPr bwMode="auto">
            <a:xfrm rot="-236342">
              <a:off x="555" y="1754"/>
              <a:ext cx="548" cy="594"/>
            </a:xfrm>
            <a:custGeom>
              <a:avLst/>
              <a:gdLst/>
              <a:ahLst/>
              <a:cxnLst/>
              <a:rect l="0" t="0" r="r" b="b"/>
              <a:pathLst>
                <a:path w="20020" h="21181">
                  <a:moveTo>
                    <a:pt x="19329" y="16496"/>
                  </a:moveTo>
                  <a:cubicBezTo>
                    <a:pt x="19329" y="16496"/>
                    <a:pt x="19932" y="7310"/>
                    <a:pt x="12200" y="5526"/>
                  </a:cubicBezTo>
                  <a:cubicBezTo>
                    <a:pt x="4467" y="3742"/>
                    <a:pt x="3350" y="3061"/>
                    <a:pt x="3350" y="3061"/>
                  </a:cubicBezTo>
                  <a:cubicBezTo>
                    <a:pt x="3350" y="3061"/>
                    <a:pt x="5583" y="6463"/>
                    <a:pt x="6271" y="6803"/>
                  </a:cubicBezTo>
                  <a:cubicBezTo>
                    <a:pt x="6958" y="7143"/>
                    <a:pt x="3693" y="6038"/>
                    <a:pt x="1890" y="2466"/>
                  </a:cubicBezTo>
                  <a:cubicBezTo>
                    <a:pt x="927" y="560"/>
                    <a:pt x="773" y="0"/>
                    <a:pt x="773" y="0"/>
                  </a:cubicBezTo>
                  <a:cubicBezTo>
                    <a:pt x="773" y="0"/>
                    <a:pt x="-1585" y="9201"/>
                    <a:pt x="1928" y="14643"/>
                  </a:cubicBezTo>
                  <a:cubicBezTo>
                    <a:pt x="3757" y="17478"/>
                    <a:pt x="6182" y="19561"/>
                    <a:pt x="11337" y="20581"/>
                  </a:cubicBezTo>
                  <a:cubicBezTo>
                    <a:pt x="16492" y="21600"/>
                    <a:pt x="20015" y="21004"/>
                    <a:pt x="20015" y="21004"/>
                  </a:cubicBezTo>
                  <a:cubicBezTo>
                    <a:pt x="20015" y="21004"/>
                    <a:pt x="19500" y="19473"/>
                    <a:pt x="19329" y="16496"/>
                  </a:cubicBezTo>
                  <a:close/>
                  <a:moveTo>
                    <a:pt x="19329" y="16496"/>
                  </a:moveTo>
                </a:path>
              </a:pathLst>
            </a:custGeom>
            <a:solidFill>
              <a:schemeClr val="accent1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9" name="AutoShape 26">
              <a:extLst>
                <a:ext uri="{FF2B5EF4-FFF2-40B4-BE49-F238E27FC236}">
                  <a16:creationId xmlns:a16="http://schemas.microsoft.com/office/drawing/2014/main" id="{8FC7FE23-8C4C-1E90-8110-8F75FF8EBA40}"/>
                </a:ext>
              </a:extLst>
            </p:cNvPr>
            <p:cNvSpPr>
              <a:spLocks/>
            </p:cNvSpPr>
            <p:nvPr/>
          </p:nvSpPr>
          <p:spPr bwMode="auto">
            <a:xfrm rot="-1633139">
              <a:off x="143" y="2464"/>
              <a:ext cx="756" cy="809"/>
            </a:xfrm>
            <a:custGeom>
              <a:avLst/>
              <a:gdLst/>
              <a:ahLst/>
              <a:cxnLst/>
              <a:rect l="0" t="0" r="r" b="b"/>
              <a:pathLst>
                <a:path w="20013" h="21172">
                  <a:moveTo>
                    <a:pt x="19332" y="16500"/>
                  </a:moveTo>
                  <a:cubicBezTo>
                    <a:pt x="19332" y="16500"/>
                    <a:pt x="19930" y="7319"/>
                    <a:pt x="12199" y="5530"/>
                  </a:cubicBezTo>
                  <a:cubicBezTo>
                    <a:pt x="4468" y="3742"/>
                    <a:pt x="3351" y="3062"/>
                    <a:pt x="3351" y="3062"/>
                  </a:cubicBezTo>
                  <a:cubicBezTo>
                    <a:pt x="3351" y="3062"/>
                    <a:pt x="5585" y="6463"/>
                    <a:pt x="6273" y="6803"/>
                  </a:cubicBezTo>
                  <a:cubicBezTo>
                    <a:pt x="6960" y="7144"/>
                    <a:pt x="3695" y="6037"/>
                    <a:pt x="1890" y="2466"/>
                  </a:cubicBezTo>
                  <a:cubicBezTo>
                    <a:pt x="927" y="560"/>
                    <a:pt x="773" y="0"/>
                    <a:pt x="773" y="0"/>
                  </a:cubicBezTo>
                  <a:cubicBezTo>
                    <a:pt x="773" y="0"/>
                    <a:pt x="-1579" y="9195"/>
                    <a:pt x="1936" y="14638"/>
                  </a:cubicBezTo>
                  <a:cubicBezTo>
                    <a:pt x="3766" y="17473"/>
                    <a:pt x="6192" y="19556"/>
                    <a:pt x="11346" y="20578"/>
                  </a:cubicBezTo>
                  <a:cubicBezTo>
                    <a:pt x="16500" y="21600"/>
                    <a:pt x="20021" y="21006"/>
                    <a:pt x="20021" y="21006"/>
                  </a:cubicBezTo>
                  <a:cubicBezTo>
                    <a:pt x="20021" y="21006"/>
                    <a:pt x="19505" y="19476"/>
                    <a:pt x="19332" y="16500"/>
                  </a:cubicBezTo>
                  <a:close/>
                  <a:moveTo>
                    <a:pt x="19332" y="16500"/>
                  </a:moveTo>
                </a:path>
              </a:pathLst>
            </a:custGeom>
            <a:solidFill>
              <a:schemeClr val="accent1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0" name="AutoShape 27">
              <a:extLst>
                <a:ext uri="{FF2B5EF4-FFF2-40B4-BE49-F238E27FC236}">
                  <a16:creationId xmlns:a16="http://schemas.microsoft.com/office/drawing/2014/main" id="{809BD9EC-C6AD-18A7-5E2B-C627CF578C06}"/>
                </a:ext>
              </a:extLst>
            </p:cNvPr>
            <p:cNvSpPr>
              <a:spLocks/>
            </p:cNvSpPr>
            <p:nvPr/>
          </p:nvSpPr>
          <p:spPr bwMode="auto">
            <a:xfrm rot="-1264581">
              <a:off x="937" y="3329"/>
              <a:ext cx="105" cy="626"/>
            </a:xfrm>
            <a:custGeom>
              <a:avLst/>
              <a:gdLst/>
              <a:ahLst/>
              <a:cxnLst/>
              <a:rect l="0" t="0" r="r" b="b"/>
              <a:pathLst>
                <a:path w="18639" h="21600">
                  <a:moveTo>
                    <a:pt x="18093" y="21600"/>
                  </a:moveTo>
                  <a:lnTo>
                    <a:pt x="-3" y="21600"/>
                  </a:lnTo>
                  <a:cubicBezTo>
                    <a:pt x="-3" y="21600"/>
                    <a:pt x="10505" y="16959"/>
                    <a:pt x="8755" y="11603"/>
                  </a:cubicBezTo>
                  <a:cubicBezTo>
                    <a:pt x="7004" y="6248"/>
                    <a:pt x="7005" y="0"/>
                    <a:pt x="7005" y="0"/>
                  </a:cubicBezTo>
                  <a:cubicBezTo>
                    <a:pt x="7005" y="0"/>
                    <a:pt x="21597" y="13031"/>
                    <a:pt x="18093" y="21600"/>
                  </a:cubicBezTo>
                  <a:close/>
                  <a:moveTo>
                    <a:pt x="18093" y="21600"/>
                  </a:moveTo>
                </a:path>
              </a:pathLst>
            </a:custGeom>
            <a:solidFill>
              <a:schemeClr val="accent2"/>
            </a:solidFill>
            <a:ln w="25400" cap="flat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1" name="AutoShape 28">
              <a:extLst>
                <a:ext uri="{FF2B5EF4-FFF2-40B4-BE49-F238E27FC236}">
                  <a16:creationId xmlns:a16="http://schemas.microsoft.com/office/drawing/2014/main" id="{3EA327B1-53AA-C21E-A5F3-A05600868590}"/>
                </a:ext>
              </a:extLst>
            </p:cNvPr>
            <p:cNvSpPr>
              <a:spLocks/>
            </p:cNvSpPr>
            <p:nvPr/>
          </p:nvSpPr>
          <p:spPr bwMode="auto">
            <a:xfrm rot="-1264581">
              <a:off x="1040" y="1522"/>
              <a:ext cx="104" cy="627"/>
            </a:xfrm>
            <a:custGeom>
              <a:avLst/>
              <a:gdLst/>
              <a:ahLst/>
              <a:cxnLst/>
              <a:rect l="0" t="0" r="r" b="b"/>
              <a:pathLst>
                <a:path w="18639" h="21600">
                  <a:moveTo>
                    <a:pt x="18093" y="21600"/>
                  </a:moveTo>
                  <a:lnTo>
                    <a:pt x="-3" y="21600"/>
                  </a:lnTo>
                  <a:cubicBezTo>
                    <a:pt x="-3" y="21600"/>
                    <a:pt x="10505" y="16959"/>
                    <a:pt x="8755" y="11603"/>
                  </a:cubicBezTo>
                  <a:cubicBezTo>
                    <a:pt x="7004" y="6248"/>
                    <a:pt x="7005" y="0"/>
                    <a:pt x="7005" y="0"/>
                  </a:cubicBezTo>
                  <a:cubicBezTo>
                    <a:pt x="7005" y="0"/>
                    <a:pt x="21597" y="13031"/>
                    <a:pt x="18093" y="21600"/>
                  </a:cubicBezTo>
                  <a:close/>
                  <a:moveTo>
                    <a:pt x="18093" y="21600"/>
                  </a:moveTo>
                </a:path>
              </a:pathLst>
            </a:custGeom>
            <a:solidFill>
              <a:schemeClr val="accent2"/>
            </a:solidFill>
            <a:ln w="25400" cap="flat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2" name="AutoShape 29">
              <a:extLst>
                <a:ext uri="{FF2B5EF4-FFF2-40B4-BE49-F238E27FC236}">
                  <a16:creationId xmlns:a16="http://schemas.microsoft.com/office/drawing/2014/main" id="{B261017C-40CF-637D-A422-FD356F35C31E}"/>
                </a:ext>
              </a:extLst>
            </p:cNvPr>
            <p:cNvSpPr>
              <a:spLocks/>
            </p:cNvSpPr>
            <p:nvPr/>
          </p:nvSpPr>
          <p:spPr bwMode="auto">
            <a:xfrm rot="-215352">
              <a:off x="366" y="1024"/>
              <a:ext cx="491" cy="525"/>
            </a:xfrm>
            <a:custGeom>
              <a:avLst/>
              <a:gdLst/>
              <a:ahLst/>
              <a:cxnLst/>
              <a:rect l="0" t="0" r="r" b="b"/>
              <a:pathLst>
                <a:path w="20013" h="21171">
                  <a:moveTo>
                    <a:pt x="19332" y="16500"/>
                  </a:moveTo>
                  <a:cubicBezTo>
                    <a:pt x="19332" y="16500"/>
                    <a:pt x="19930" y="7319"/>
                    <a:pt x="12198" y="5531"/>
                  </a:cubicBezTo>
                  <a:cubicBezTo>
                    <a:pt x="4467" y="3742"/>
                    <a:pt x="3351" y="3062"/>
                    <a:pt x="3351" y="3062"/>
                  </a:cubicBezTo>
                  <a:cubicBezTo>
                    <a:pt x="3351" y="3062"/>
                    <a:pt x="5585" y="6463"/>
                    <a:pt x="6272" y="6803"/>
                  </a:cubicBezTo>
                  <a:cubicBezTo>
                    <a:pt x="6960" y="7144"/>
                    <a:pt x="3695" y="6037"/>
                    <a:pt x="1890" y="2466"/>
                  </a:cubicBezTo>
                  <a:cubicBezTo>
                    <a:pt x="927" y="560"/>
                    <a:pt x="773" y="0"/>
                    <a:pt x="773" y="0"/>
                  </a:cubicBezTo>
                  <a:cubicBezTo>
                    <a:pt x="773" y="0"/>
                    <a:pt x="-1579" y="9195"/>
                    <a:pt x="1936" y="14638"/>
                  </a:cubicBezTo>
                  <a:cubicBezTo>
                    <a:pt x="3767" y="17472"/>
                    <a:pt x="6192" y="19556"/>
                    <a:pt x="11346" y="20578"/>
                  </a:cubicBezTo>
                  <a:cubicBezTo>
                    <a:pt x="16500" y="21600"/>
                    <a:pt x="20021" y="21006"/>
                    <a:pt x="20021" y="21006"/>
                  </a:cubicBezTo>
                  <a:cubicBezTo>
                    <a:pt x="20021" y="21006"/>
                    <a:pt x="19505" y="19476"/>
                    <a:pt x="19332" y="16500"/>
                  </a:cubicBezTo>
                  <a:close/>
                  <a:moveTo>
                    <a:pt x="19332" y="16500"/>
                  </a:moveTo>
                </a:path>
              </a:pathLst>
            </a:custGeom>
            <a:solidFill>
              <a:schemeClr val="accent1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3" name="AutoShape 30">
              <a:extLst>
                <a:ext uri="{FF2B5EF4-FFF2-40B4-BE49-F238E27FC236}">
                  <a16:creationId xmlns:a16="http://schemas.microsoft.com/office/drawing/2014/main" id="{8D408AAC-2CC7-56DB-4887-B4F8DE5E5044}"/>
                </a:ext>
              </a:extLst>
            </p:cNvPr>
            <p:cNvSpPr>
              <a:spLocks/>
            </p:cNvSpPr>
            <p:nvPr/>
          </p:nvSpPr>
          <p:spPr bwMode="auto">
            <a:xfrm rot="-1408661">
              <a:off x="157" y="2087"/>
              <a:ext cx="491" cy="526"/>
            </a:xfrm>
            <a:custGeom>
              <a:avLst/>
              <a:gdLst/>
              <a:ahLst/>
              <a:cxnLst/>
              <a:rect l="0" t="0" r="r" b="b"/>
              <a:pathLst>
                <a:path w="20013" h="21171">
                  <a:moveTo>
                    <a:pt x="19332" y="16500"/>
                  </a:moveTo>
                  <a:cubicBezTo>
                    <a:pt x="19332" y="16500"/>
                    <a:pt x="19930" y="7319"/>
                    <a:pt x="12199" y="5530"/>
                  </a:cubicBezTo>
                  <a:cubicBezTo>
                    <a:pt x="4468" y="3742"/>
                    <a:pt x="3351" y="3062"/>
                    <a:pt x="3351" y="3062"/>
                  </a:cubicBezTo>
                  <a:cubicBezTo>
                    <a:pt x="3351" y="3062"/>
                    <a:pt x="5585" y="6463"/>
                    <a:pt x="6273" y="6803"/>
                  </a:cubicBezTo>
                  <a:cubicBezTo>
                    <a:pt x="6960" y="7144"/>
                    <a:pt x="3695" y="6037"/>
                    <a:pt x="1890" y="2466"/>
                  </a:cubicBezTo>
                  <a:cubicBezTo>
                    <a:pt x="927" y="560"/>
                    <a:pt x="773" y="0"/>
                    <a:pt x="773" y="0"/>
                  </a:cubicBezTo>
                  <a:cubicBezTo>
                    <a:pt x="773" y="0"/>
                    <a:pt x="-1579" y="9195"/>
                    <a:pt x="1936" y="14638"/>
                  </a:cubicBezTo>
                  <a:cubicBezTo>
                    <a:pt x="3766" y="17473"/>
                    <a:pt x="6192" y="19556"/>
                    <a:pt x="11346" y="20578"/>
                  </a:cubicBezTo>
                  <a:cubicBezTo>
                    <a:pt x="16500" y="21600"/>
                    <a:pt x="20021" y="21006"/>
                    <a:pt x="20021" y="21006"/>
                  </a:cubicBezTo>
                  <a:cubicBezTo>
                    <a:pt x="20021" y="21006"/>
                    <a:pt x="19505" y="19476"/>
                    <a:pt x="19332" y="16500"/>
                  </a:cubicBezTo>
                  <a:close/>
                  <a:moveTo>
                    <a:pt x="19332" y="16500"/>
                  </a:moveTo>
                </a:path>
              </a:pathLst>
            </a:custGeom>
            <a:solidFill>
              <a:schemeClr val="accent1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4" name="AutoShape 31">
              <a:extLst>
                <a:ext uri="{FF2B5EF4-FFF2-40B4-BE49-F238E27FC236}">
                  <a16:creationId xmlns:a16="http://schemas.microsoft.com/office/drawing/2014/main" id="{37F46711-A312-D3E6-6A82-82A411C74DF0}"/>
                </a:ext>
              </a:extLst>
            </p:cNvPr>
            <p:cNvSpPr>
              <a:spLocks/>
            </p:cNvSpPr>
            <p:nvPr/>
          </p:nvSpPr>
          <p:spPr bwMode="auto">
            <a:xfrm rot="436043">
              <a:off x="1977" y="1663"/>
              <a:ext cx="491" cy="525"/>
            </a:xfrm>
            <a:custGeom>
              <a:avLst/>
              <a:gdLst/>
              <a:ahLst/>
              <a:cxnLst/>
              <a:rect l="0" t="0" r="r" b="b"/>
              <a:pathLst>
                <a:path w="20022" h="21184">
                  <a:moveTo>
                    <a:pt x="695" y="16503"/>
                  </a:moveTo>
                  <a:cubicBezTo>
                    <a:pt x="695" y="16503"/>
                    <a:pt x="89" y="7316"/>
                    <a:pt x="7822" y="5533"/>
                  </a:cubicBezTo>
                  <a:cubicBezTo>
                    <a:pt x="15555" y="3749"/>
                    <a:pt x="16672" y="3069"/>
                    <a:pt x="16672" y="3069"/>
                  </a:cubicBezTo>
                  <a:cubicBezTo>
                    <a:pt x="16672" y="3069"/>
                    <a:pt x="14439" y="6471"/>
                    <a:pt x="13752" y="6811"/>
                  </a:cubicBezTo>
                  <a:cubicBezTo>
                    <a:pt x="13065" y="7151"/>
                    <a:pt x="16330" y="6046"/>
                    <a:pt x="18133" y="2474"/>
                  </a:cubicBezTo>
                  <a:cubicBezTo>
                    <a:pt x="19095" y="568"/>
                    <a:pt x="19249" y="8"/>
                    <a:pt x="19249" y="8"/>
                  </a:cubicBezTo>
                  <a:cubicBezTo>
                    <a:pt x="19249" y="8"/>
                    <a:pt x="21609" y="9211"/>
                    <a:pt x="18097" y="14653"/>
                  </a:cubicBezTo>
                  <a:cubicBezTo>
                    <a:pt x="16268" y="17488"/>
                    <a:pt x="13843" y="19571"/>
                    <a:pt x="8688" y="20589"/>
                  </a:cubicBezTo>
                  <a:cubicBezTo>
                    <a:pt x="3532" y="21608"/>
                    <a:pt x="9" y="21011"/>
                    <a:pt x="9" y="21011"/>
                  </a:cubicBezTo>
                  <a:cubicBezTo>
                    <a:pt x="9" y="21011"/>
                    <a:pt x="524" y="19480"/>
                    <a:pt x="695" y="16503"/>
                  </a:cubicBezTo>
                  <a:close/>
                  <a:moveTo>
                    <a:pt x="695" y="16503"/>
                  </a:moveTo>
                </a:path>
              </a:pathLst>
            </a:custGeom>
            <a:solidFill>
              <a:schemeClr val="accent1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5" name="AutoShape 32">
              <a:extLst>
                <a:ext uri="{FF2B5EF4-FFF2-40B4-BE49-F238E27FC236}">
                  <a16:creationId xmlns:a16="http://schemas.microsoft.com/office/drawing/2014/main" id="{3F751EEC-C938-1DD2-EE1E-5C890F5CCF74}"/>
                </a:ext>
              </a:extLst>
            </p:cNvPr>
            <p:cNvSpPr>
              <a:spLocks/>
            </p:cNvSpPr>
            <p:nvPr/>
          </p:nvSpPr>
          <p:spPr bwMode="auto">
            <a:xfrm rot="-215352">
              <a:off x="1436" y="698"/>
              <a:ext cx="490" cy="525"/>
            </a:xfrm>
            <a:custGeom>
              <a:avLst/>
              <a:gdLst/>
              <a:ahLst/>
              <a:cxnLst/>
              <a:rect l="0" t="0" r="r" b="b"/>
              <a:pathLst>
                <a:path w="20022" h="21183">
                  <a:moveTo>
                    <a:pt x="695" y="16503"/>
                  </a:moveTo>
                  <a:cubicBezTo>
                    <a:pt x="695" y="16503"/>
                    <a:pt x="89" y="7316"/>
                    <a:pt x="7822" y="5533"/>
                  </a:cubicBezTo>
                  <a:cubicBezTo>
                    <a:pt x="15555" y="3749"/>
                    <a:pt x="16672" y="3069"/>
                    <a:pt x="16672" y="3069"/>
                  </a:cubicBezTo>
                  <a:cubicBezTo>
                    <a:pt x="16672" y="3069"/>
                    <a:pt x="14439" y="6471"/>
                    <a:pt x="13752" y="6811"/>
                  </a:cubicBezTo>
                  <a:cubicBezTo>
                    <a:pt x="13065" y="7151"/>
                    <a:pt x="16330" y="6046"/>
                    <a:pt x="18133" y="2474"/>
                  </a:cubicBezTo>
                  <a:cubicBezTo>
                    <a:pt x="19095" y="568"/>
                    <a:pt x="19249" y="8"/>
                    <a:pt x="19249" y="8"/>
                  </a:cubicBezTo>
                  <a:cubicBezTo>
                    <a:pt x="19249" y="8"/>
                    <a:pt x="21609" y="9210"/>
                    <a:pt x="18097" y="14653"/>
                  </a:cubicBezTo>
                  <a:cubicBezTo>
                    <a:pt x="16268" y="17488"/>
                    <a:pt x="13843" y="19571"/>
                    <a:pt x="8688" y="20589"/>
                  </a:cubicBezTo>
                  <a:cubicBezTo>
                    <a:pt x="3532" y="21608"/>
                    <a:pt x="9" y="21011"/>
                    <a:pt x="9" y="21011"/>
                  </a:cubicBezTo>
                  <a:cubicBezTo>
                    <a:pt x="9" y="21011"/>
                    <a:pt x="524" y="19480"/>
                    <a:pt x="695" y="16503"/>
                  </a:cubicBezTo>
                  <a:close/>
                  <a:moveTo>
                    <a:pt x="695" y="16503"/>
                  </a:moveTo>
                </a:path>
              </a:pathLst>
            </a:custGeom>
            <a:solidFill>
              <a:schemeClr val="accent1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6" name="AutoShape 33">
              <a:extLst>
                <a:ext uri="{FF2B5EF4-FFF2-40B4-BE49-F238E27FC236}">
                  <a16:creationId xmlns:a16="http://schemas.microsoft.com/office/drawing/2014/main" id="{EEA44DBC-D9E1-214A-0B90-F51A57A86036}"/>
                </a:ext>
              </a:extLst>
            </p:cNvPr>
            <p:cNvSpPr>
              <a:spLocks/>
            </p:cNvSpPr>
            <p:nvPr/>
          </p:nvSpPr>
          <p:spPr bwMode="auto">
            <a:xfrm rot="-2006434">
              <a:off x="1077" y="91"/>
              <a:ext cx="491" cy="525"/>
            </a:xfrm>
            <a:custGeom>
              <a:avLst/>
              <a:gdLst/>
              <a:ahLst/>
              <a:cxnLst/>
              <a:rect l="0" t="0" r="r" b="b"/>
              <a:pathLst>
                <a:path w="20021" h="21183">
                  <a:moveTo>
                    <a:pt x="694" y="16502"/>
                  </a:moveTo>
                  <a:cubicBezTo>
                    <a:pt x="694" y="16502"/>
                    <a:pt x="89" y="7315"/>
                    <a:pt x="7822" y="5532"/>
                  </a:cubicBezTo>
                  <a:cubicBezTo>
                    <a:pt x="15555" y="3748"/>
                    <a:pt x="16672" y="3068"/>
                    <a:pt x="16672" y="3068"/>
                  </a:cubicBezTo>
                  <a:cubicBezTo>
                    <a:pt x="16672" y="3068"/>
                    <a:pt x="14439" y="6470"/>
                    <a:pt x="13751" y="6810"/>
                  </a:cubicBezTo>
                  <a:cubicBezTo>
                    <a:pt x="13064" y="7150"/>
                    <a:pt x="16329" y="6045"/>
                    <a:pt x="18132" y="2473"/>
                  </a:cubicBezTo>
                  <a:cubicBezTo>
                    <a:pt x="19094" y="567"/>
                    <a:pt x="19248" y="7"/>
                    <a:pt x="19248" y="7"/>
                  </a:cubicBezTo>
                  <a:cubicBezTo>
                    <a:pt x="19248" y="7"/>
                    <a:pt x="21608" y="9209"/>
                    <a:pt x="18096" y="14652"/>
                  </a:cubicBezTo>
                  <a:cubicBezTo>
                    <a:pt x="16267" y="17487"/>
                    <a:pt x="13842" y="19569"/>
                    <a:pt x="8687" y="20588"/>
                  </a:cubicBezTo>
                  <a:cubicBezTo>
                    <a:pt x="3531" y="21607"/>
                    <a:pt x="8" y="21010"/>
                    <a:pt x="8" y="21010"/>
                  </a:cubicBezTo>
                  <a:cubicBezTo>
                    <a:pt x="8" y="21010"/>
                    <a:pt x="523" y="19479"/>
                    <a:pt x="694" y="16502"/>
                  </a:cubicBezTo>
                  <a:close/>
                  <a:moveTo>
                    <a:pt x="694" y="16502"/>
                  </a:moveTo>
                </a:path>
              </a:pathLst>
            </a:custGeom>
            <a:solidFill>
              <a:schemeClr val="accent1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7" name="AutoShape 34">
              <a:extLst>
                <a:ext uri="{FF2B5EF4-FFF2-40B4-BE49-F238E27FC236}">
                  <a16:creationId xmlns:a16="http://schemas.microsoft.com/office/drawing/2014/main" id="{E52C1A4C-9D1E-AE74-5BB2-5AB113519550}"/>
                </a:ext>
              </a:extLst>
            </p:cNvPr>
            <p:cNvSpPr>
              <a:spLocks/>
            </p:cNvSpPr>
            <p:nvPr/>
          </p:nvSpPr>
          <p:spPr bwMode="auto">
            <a:xfrm rot="706930">
              <a:off x="53" y="1409"/>
              <a:ext cx="491" cy="525"/>
            </a:xfrm>
            <a:custGeom>
              <a:avLst/>
              <a:gdLst/>
              <a:ahLst/>
              <a:cxnLst/>
              <a:rect l="0" t="0" r="r" b="b"/>
              <a:pathLst>
                <a:path w="20013" h="21171">
                  <a:moveTo>
                    <a:pt x="19333" y="16500"/>
                  </a:moveTo>
                  <a:cubicBezTo>
                    <a:pt x="19333" y="16500"/>
                    <a:pt x="19930" y="7319"/>
                    <a:pt x="12199" y="5531"/>
                  </a:cubicBezTo>
                  <a:cubicBezTo>
                    <a:pt x="4468" y="3742"/>
                    <a:pt x="3351" y="3062"/>
                    <a:pt x="3351" y="3062"/>
                  </a:cubicBezTo>
                  <a:cubicBezTo>
                    <a:pt x="3351" y="3062"/>
                    <a:pt x="5586" y="6463"/>
                    <a:pt x="6273" y="6803"/>
                  </a:cubicBezTo>
                  <a:cubicBezTo>
                    <a:pt x="6961" y="7144"/>
                    <a:pt x="3696" y="6037"/>
                    <a:pt x="1891" y="2466"/>
                  </a:cubicBezTo>
                  <a:cubicBezTo>
                    <a:pt x="928" y="560"/>
                    <a:pt x="773" y="0"/>
                    <a:pt x="773" y="0"/>
                  </a:cubicBezTo>
                  <a:cubicBezTo>
                    <a:pt x="773" y="0"/>
                    <a:pt x="-1578" y="9195"/>
                    <a:pt x="1937" y="14637"/>
                  </a:cubicBezTo>
                  <a:cubicBezTo>
                    <a:pt x="3768" y="17472"/>
                    <a:pt x="6193" y="19555"/>
                    <a:pt x="11347" y="20578"/>
                  </a:cubicBezTo>
                  <a:cubicBezTo>
                    <a:pt x="16501" y="21600"/>
                    <a:pt x="20022" y="21006"/>
                    <a:pt x="20022" y="21006"/>
                  </a:cubicBezTo>
                  <a:cubicBezTo>
                    <a:pt x="20022" y="21006"/>
                    <a:pt x="19506" y="19476"/>
                    <a:pt x="19333" y="16500"/>
                  </a:cubicBezTo>
                  <a:close/>
                  <a:moveTo>
                    <a:pt x="19333" y="16500"/>
                  </a:moveTo>
                </a:path>
              </a:pathLst>
            </a:custGeom>
            <a:solidFill>
              <a:schemeClr val="accent1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41" name="Group 42">
            <a:extLst>
              <a:ext uri="{FF2B5EF4-FFF2-40B4-BE49-F238E27FC236}">
                <a16:creationId xmlns:a16="http://schemas.microsoft.com/office/drawing/2014/main" id="{F5C2139D-36EE-073C-05DA-BE088A5C7A4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505109" y="3710185"/>
            <a:ext cx="616676" cy="286149"/>
            <a:chOff x="36" y="178"/>
            <a:chExt cx="776" cy="360"/>
          </a:xfrm>
        </p:grpSpPr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4599439E-31C3-9829-64AC-8AF1081918B6}"/>
                </a:ext>
              </a:extLst>
            </p:cNvPr>
            <p:cNvSpPr>
              <a:spLocks/>
            </p:cNvSpPr>
            <p:nvPr/>
          </p:nvSpPr>
          <p:spPr bwMode="auto">
            <a:xfrm rot="19674065" flipH="1">
              <a:off x="67" y="200"/>
              <a:ext cx="720" cy="312"/>
            </a:xfrm>
            <a:custGeom>
              <a:avLst/>
              <a:gdLst>
                <a:gd name="T0" fmla="*/ 0 w 20541"/>
                <a:gd name="T1" fmla="+- 0 4500 3480"/>
                <a:gd name="T2" fmla="*/ 4500 h 18120"/>
                <a:gd name="T3" fmla="*/ 15247 w 20541"/>
                <a:gd name="T4" fmla="+- 0 9900 3480"/>
                <a:gd name="T5" fmla="*/ 9900 h 18120"/>
                <a:gd name="T6" fmla="*/ 20118 w 20541"/>
                <a:gd name="T7" fmla="+- 0 20250 3480"/>
                <a:gd name="T8" fmla="*/ 20250 h 18120"/>
                <a:gd name="T9" fmla="*/ 20118 w 20541"/>
                <a:gd name="T10" fmla="+- 0 11700 3480"/>
                <a:gd name="T11" fmla="*/ 11700 h 18120"/>
                <a:gd name="T12" fmla="*/ 19906 w 20541"/>
                <a:gd name="T13" fmla="+- 0 8550 3480"/>
                <a:gd name="T14" fmla="*/ 8550 h 18120"/>
                <a:gd name="T15" fmla="*/ 20541 w 20541"/>
                <a:gd name="T16" fmla="+- 0 21150 3480"/>
                <a:gd name="T17" fmla="*/ 21150 h 18120"/>
                <a:gd name="T18" fmla="*/ 16094 w 20541"/>
                <a:gd name="T19" fmla="+- 0 21600 3480"/>
                <a:gd name="T20" fmla="*/ 21600 h 18120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</a:cxnLst>
              <a:rect l="0" t="0" r="r" b="b"/>
              <a:pathLst>
                <a:path w="20541" h="18120">
                  <a:moveTo>
                    <a:pt x="0" y="1020"/>
                  </a:moveTo>
                  <a:cubicBezTo>
                    <a:pt x="0" y="1020"/>
                    <a:pt x="8894" y="-3480"/>
                    <a:pt x="15247" y="6420"/>
                  </a:cubicBezTo>
                  <a:cubicBezTo>
                    <a:pt x="21600" y="16320"/>
                    <a:pt x="20118" y="16770"/>
                    <a:pt x="20118" y="16770"/>
                  </a:cubicBezTo>
                  <a:lnTo>
                    <a:pt x="20118" y="8220"/>
                  </a:lnTo>
                  <a:lnTo>
                    <a:pt x="19906" y="5070"/>
                  </a:lnTo>
                  <a:lnTo>
                    <a:pt x="20541" y="17670"/>
                  </a:lnTo>
                  <a:lnTo>
                    <a:pt x="16094" y="181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3" name="Picture 41">
              <a:extLst>
                <a:ext uri="{FF2B5EF4-FFF2-40B4-BE49-F238E27FC236}">
                  <a16:creationId xmlns:a16="http://schemas.microsoft.com/office/drawing/2014/main" id="{400D2657-F3B5-184C-CC81-74202361D3B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25935">
              <a:off x="36" y="178"/>
              <a:ext cx="776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" name="Line 43">
            <a:extLst>
              <a:ext uri="{FF2B5EF4-FFF2-40B4-BE49-F238E27FC236}">
                <a16:creationId xmlns:a16="http://schemas.microsoft.com/office/drawing/2014/main" id="{2906F74C-9B8F-56E6-245C-4ED85AEC0E15}"/>
              </a:ext>
            </a:extLst>
          </p:cNvPr>
          <p:cNvSpPr>
            <a:spLocks noChangeShapeType="1"/>
          </p:cNvSpPr>
          <p:nvPr userDrawn="1"/>
        </p:nvSpPr>
        <p:spPr bwMode="auto">
          <a:xfrm rot="10800000" flipH="1">
            <a:off x="735807" y="4806950"/>
            <a:ext cx="10700544" cy="0"/>
          </a:xfrm>
          <a:prstGeom prst="line">
            <a:avLst/>
          </a:prstGeom>
          <a:noFill/>
          <a:ln w="25400" cap="flat">
            <a:solidFill>
              <a:srgbClr val="B8BBC5">
                <a:alpha val="79999"/>
              </a:srgb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9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5" name="Picture Placeholder 6">
            <a:extLst>
              <a:ext uri="{FF2B5EF4-FFF2-40B4-BE49-F238E27FC236}">
                <a16:creationId xmlns:a16="http://schemas.microsoft.com/office/drawing/2014/main" id="{719CBB45-D56C-0157-57F2-18E43AF174D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41137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/>
              <a:t>Click to add affiliate logo if required</a:t>
            </a:r>
          </a:p>
        </p:txBody>
      </p:sp>
      <p:sp>
        <p:nvSpPr>
          <p:cNvPr id="46" name="Picture Placeholder 6">
            <a:extLst>
              <a:ext uri="{FF2B5EF4-FFF2-40B4-BE49-F238E27FC236}">
                <a16:creationId xmlns:a16="http://schemas.microsoft.com/office/drawing/2014/main" id="{CD79DBCB-9CA6-C6CE-821D-83EE5A900DC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7942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/>
              <a:t>Click to add affiliate logo if required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3C2A2B67-6825-BC50-80BC-DDB5E7AF76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5325" y="642152"/>
            <a:ext cx="638964" cy="393696"/>
          </a:xfrm>
          <a:prstGeom prst="rect">
            <a:avLst/>
          </a:prstGeom>
        </p:spPr>
      </p:pic>
      <p:sp>
        <p:nvSpPr>
          <p:cNvPr id="48" name="Text Placeholder 30">
            <a:extLst>
              <a:ext uri="{FF2B5EF4-FFF2-40B4-BE49-F238E27FC236}">
                <a16:creationId xmlns:a16="http://schemas.microsoft.com/office/drawing/2014/main" id="{FBC6A1D7-838B-BEBE-4F21-9D22319F30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1833" y="1923334"/>
            <a:ext cx="1438702" cy="276225"/>
          </a:xfrm>
        </p:spPr>
        <p:txBody>
          <a:bodyPr>
            <a:noAutofit/>
          </a:bodyPr>
          <a:lstStyle>
            <a:lvl1pPr marL="6350" indent="0" algn="l">
              <a:buNone/>
              <a:defRPr sz="12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9" name="Text Placeholder 30">
            <a:extLst>
              <a:ext uri="{FF2B5EF4-FFF2-40B4-BE49-F238E27FC236}">
                <a16:creationId xmlns:a16="http://schemas.microsoft.com/office/drawing/2014/main" id="{837B432D-F6CB-A099-522E-08FFEBCDF5E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1833" y="2839515"/>
            <a:ext cx="1438702" cy="276225"/>
          </a:xfrm>
        </p:spPr>
        <p:txBody>
          <a:bodyPr>
            <a:noAutofit/>
          </a:bodyPr>
          <a:lstStyle>
            <a:lvl1pPr marL="6350" indent="0" algn="l">
              <a:buNone/>
              <a:defRPr sz="12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0" name="Text Placeholder 30">
            <a:extLst>
              <a:ext uri="{FF2B5EF4-FFF2-40B4-BE49-F238E27FC236}">
                <a16:creationId xmlns:a16="http://schemas.microsoft.com/office/drawing/2014/main" id="{9AD7AE73-5DD0-89AA-977A-76E1B32E63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4009" y="3699303"/>
            <a:ext cx="1438702" cy="276225"/>
          </a:xfrm>
        </p:spPr>
        <p:txBody>
          <a:bodyPr>
            <a:noAutofit/>
          </a:bodyPr>
          <a:lstStyle>
            <a:lvl1pPr marL="6350" indent="0" algn="l">
              <a:buNone/>
              <a:defRPr sz="12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5027591A-3C64-B6D9-1C6A-CAA45903E2C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1184" y="4959634"/>
            <a:ext cx="2538412" cy="942975"/>
          </a:xfrm>
        </p:spPr>
        <p:txBody>
          <a:bodyPr/>
          <a:lstStyle>
            <a:lvl1pPr marL="6350" indent="0">
              <a:buNone/>
              <a:defRPr/>
            </a:lvl1pPr>
          </a:lstStyle>
          <a:p>
            <a:pPr marL="0" marR="0" lvl="0" indent="0" algn="l" defTabSz="9141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Open Sans Bold" charset="0"/>
                <a:sym typeface="Open Sans Bold" charset="0"/>
              </a:rPr>
              <a:t>Phase 01</a:t>
            </a: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ＭＳ Ｐゴシック" charset="0"/>
              <a:cs typeface="Open Sans Bold" charset="0"/>
              <a:sym typeface="Open Sans Bold" charset="0"/>
            </a:endParaRPr>
          </a:p>
          <a:p>
            <a:pPr marL="0" marR="0" lvl="0" indent="0" algn="l" defTabSz="9141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Open Sans Light" charset="0"/>
                <a:sym typeface="Open Sans Light" charset="0"/>
              </a:rPr>
              <a:t>ut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Open Sans Light" charset="0"/>
                <a:sym typeface="Open Sans Light" charset="0"/>
              </a:rPr>
              <a:t> id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Open Sans Light" charset="0"/>
                <a:sym typeface="Open Sans Light" charset="0"/>
              </a:rPr>
              <a:t>elit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Open Sans Light" charset="0"/>
                <a:sym typeface="Open Sans Light" charset="0"/>
              </a:rPr>
              <a:t>. Vestibulum id ligula porta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Open Sans Light" charset="0"/>
                <a:sym typeface="Open Sans Light" charset="0"/>
              </a:rPr>
              <a:t>felis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Open Sans Light" charset="0"/>
                <a:sym typeface="Open Sans Light" charset="0"/>
              </a:rPr>
              <a:t>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Open Sans Light" charset="0"/>
                <a:sym typeface="Open Sans Light" charset="0"/>
              </a:rPr>
              <a:t>euismod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Open Sans Light" charset="0"/>
                <a:sym typeface="Open Sans Light" charset="0"/>
              </a:rPr>
              <a:t> semper. Aenean lacinia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Open Sans Light" charset="0"/>
                <a:sym typeface="Open Sans Light" charset="0"/>
              </a:rPr>
              <a:t>bibendum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Open Sans Light" charset="0"/>
                <a:sym typeface="Open Sans Light" charset="0"/>
              </a:rPr>
              <a:t>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Open Sans Light" charset="0"/>
                <a:sym typeface="Open Sans Light" charset="0"/>
              </a:rPr>
              <a:t>nulla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Open Sans Light" charset="0"/>
                <a:sym typeface="Open Sans Light" charset="0"/>
              </a:rPr>
              <a:t> sed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Open Sans Light" charset="0"/>
                <a:sym typeface="Open Sans Light" charset="0"/>
              </a:rPr>
              <a:t>consectetur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Open Sans Light" charset="0"/>
                <a:sym typeface="Open Sans Light" charset="0"/>
              </a:rPr>
              <a:t>.</a:t>
            </a:r>
          </a:p>
          <a:p>
            <a:pPr marL="6350" marR="0" lvl="0" indent="0" algn="l" defTabSz="9144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lang="en-US"/>
          </a:p>
        </p:txBody>
      </p:sp>
      <p:sp>
        <p:nvSpPr>
          <p:cNvPr id="53" name="Text Placeholder 51">
            <a:extLst>
              <a:ext uri="{FF2B5EF4-FFF2-40B4-BE49-F238E27FC236}">
                <a16:creationId xmlns:a16="http://schemas.microsoft.com/office/drawing/2014/main" id="{A58C6A12-DBCE-FE0E-38CD-B722483896C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45708" y="4954069"/>
            <a:ext cx="2538412" cy="942975"/>
          </a:xfrm>
        </p:spPr>
        <p:txBody>
          <a:bodyPr/>
          <a:lstStyle>
            <a:lvl1pPr marL="6350" indent="0">
              <a:buNone/>
              <a:defRPr/>
            </a:lvl1pPr>
          </a:lstStyle>
          <a:p>
            <a:pPr marL="0" marR="0" lvl="0" indent="0" algn="l" defTabSz="9141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Open Sans Bold" charset="0"/>
                <a:sym typeface="Open Sans Bold" charset="0"/>
              </a:rPr>
              <a:t>Phase 02</a:t>
            </a: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ＭＳ Ｐゴシック" charset="0"/>
              <a:cs typeface="Open Sans Bold" charset="0"/>
              <a:sym typeface="Open Sans Bold" charset="0"/>
            </a:endParaRPr>
          </a:p>
          <a:p>
            <a:pPr marL="0" marR="0" lvl="0" indent="0" algn="l" defTabSz="9141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Open Sans Light" charset="0"/>
                <a:sym typeface="Open Sans Light" charset="0"/>
              </a:rPr>
              <a:t>ut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Open Sans Light" charset="0"/>
                <a:sym typeface="Open Sans Light" charset="0"/>
              </a:rPr>
              <a:t> id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Open Sans Light" charset="0"/>
                <a:sym typeface="Open Sans Light" charset="0"/>
              </a:rPr>
              <a:t>elit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Open Sans Light" charset="0"/>
                <a:sym typeface="Open Sans Light" charset="0"/>
              </a:rPr>
              <a:t>. Vestibulum id ligula porta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Open Sans Light" charset="0"/>
                <a:sym typeface="Open Sans Light" charset="0"/>
              </a:rPr>
              <a:t>felis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Open Sans Light" charset="0"/>
                <a:sym typeface="Open Sans Light" charset="0"/>
              </a:rPr>
              <a:t>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Open Sans Light" charset="0"/>
                <a:sym typeface="Open Sans Light" charset="0"/>
              </a:rPr>
              <a:t>euismod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Open Sans Light" charset="0"/>
                <a:sym typeface="Open Sans Light" charset="0"/>
              </a:rPr>
              <a:t> semper. Aenean lacinia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Open Sans Light" charset="0"/>
                <a:sym typeface="Open Sans Light" charset="0"/>
              </a:rPr>
              <a:t>bibendum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Open Sans Light" charset="0"/>
                <a:sym typeface="Open Sans Light" charset="0"/>
              </a:rPr>
              <a:t>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Open Sans Light" charset="0"/>
                <a:sym typeface="Open Sans Light" charset="0"/>
              </a:rPr>
              <a:t>nulla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Open Sans Light" charset="0"/>
                <a:sym typeface="Open Sans Light" charset="0"/>
              </a:rPr>
              <a:t> sed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Open Sans Light" charset="0"/>
                <a:sym typeface="Open Sans Light" charset="0"/>
              </a:rPr>
              <a:t>consectetur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Open Sans Light" charset="0"/>
                <a:sym typeface="Open Sans Light" charset="0"/>
              </a:rPr>
              <a:t>.</a:t>
            </a:r>
          </a:p>
          <a:p>
            <a:pPr marL="6350" marR="0" lvl="0" indent="0" algn="l" defTabSz="9144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lang="en-US"/>
          </a:p>
        </p:txBody>
      </p:sp>
      <p:sp>
        <p:nvSpPr>
          <p:cNvPr id="54" name="Text Placeholder 51">
            <a:extLst>
              <a:ext uri="{FF2B5EF4-FFF2-40B4-BE49-F238E27FC236}">
                <a16:creationId xmlns:a16="http://schemas.microsoft.com/office/drawing/2014/main" id="{C4828D28-79C0-0A31-8353-8F47DEF1FAE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45793" y="4954069"/>
            <a:ext cx="2538412" cy="942975"/>
          </a:xfrm>
        </p:spPr>
        <p:txBody>
          <a:bodyPr/>
          <a:lstStyle>
            <a:lvl1pPr marL="6350" indent="0">
              <a:buNone/>
              <a:defRPr/>
            </a:lvl1pPr>
          </a:lstStyle>
          <a:p>
            <a:pPr marL="0" marR="0" lvl="0" indent="0" algn="l" defTabSz="9141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Open Sans Bold" charset="0"/>
                <a:sym typeface="Open Sans Bold" charset="0"/>
              </a:rPr>
              <a:t>Phase 03</a:t>
            </a: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ＭＳ Ｐゴシック" charset="0"/>
              <a:cs typeface="Open Sans Bold" charset="0"/>
              <a:sym typeface="Open Sans Bold" charset="0"/>
            </a:endParaRPr>
          </a:p>
          <a:p>
            <a:pPr marL="0" marR="0" lvl="0" indent="0" algn="l" defTabSz="9141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Open Sans Light" charset="0"/>
                <a:sym typeface="Open Sans Light" charset="0"/>
              </a:rPr>
              <a:t>ut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Open Sans Light" charset="0"/>
                <a:sym typeface="Open Sans Light" charset="0"/>
              </a:rPr>
              <a:t> id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Open Sans Light" charset="0"/>
                <a:sym typeface="Open Sans Light" charset="0"/>
              </a:rPr>
              <a:t>elit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Open Sans Light" charset="0"/>
                <a:sym typeface="Open Sans Light" charset="0"/>
              </a:rPr>
              <a:t>. Vestibulum id ligula porta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Open Sans Light" charset="0"/>
                <a:sym typeface="Open Sans Light" charset="0"/>
              </a:rPr>
              <a:t>felis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Open Sans Light" charset="0"/>
                <a:sym typeface="Open Sans Light" charset="0"/>
              </a:rPr>
              <a:t>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Open Sans Light" charset="0"/>
                <a:sym typeface="Open Sans Light" charset="0"/>
              </a:rPr>
              <a:t>euismod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Open Sans Light" charset="0"/>
                <a:sym typeface="Open Sans Light" charset="0"/>
              </a:rPr>
              <a:t> semper. Aenean lacinia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Open Sans Light" charset="0"/>
                <a:sym typeface="Open Sans Light" charset="0"/>
              </a:rPr>
              <a:t>bibendum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Open Sans Light" charset="0"/>
                <a:sym typeface="Open Sans Light" charset="0"/>
              </a:rPr>
              <a:t>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Open Sans Light" charset="0"/>
                <a:sym typeface="Open Sans Light" charset="0"/>
              </a:rPr>
              <a:t>nulla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Open Sans Light" charset="0"/>
                <a:sym typeface="Open Sans Light" charset="0"/>
              </a:rPr>
              <a:t> sed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Open Sans Light" charset="0"/>
                <a:sym typeface="Open Sans Light" charset="0"/>
              </a:rPr>
              <a:t>consectetur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Open Sans Light" charset="0"/>
                <a:sym typeface="Open Sans Light" charset="0"/>
              </a:rPr>
              <a:t>.</a:t>
            </a:r>
          </a:p>
          <a:p>
            <a:pPr marL="6350" marR="0" lvl="0" indent="0" algn="l" defTabSz="9144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16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876582-5EFA-FE46-B39C-C7D03406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65E2-887E-487F-B30B-7F2C37E4D051}" type="datetime1">
              <a:rPr lang="en-IE" smtClean="0"/>
              <a:t>02/05/2025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5AB9C6-0D53-1045-B850-1001C4A9B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46DC8-69B4-0545-B728-2A197CA2A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03EDB-A632-4D2D-96EC-3D351B81D525}" type="slidenum">
              <a:rPr lang="en-IE" smtClean="0"/>
              <a:t>‹#›</a:t>
            </a:fld>
            <a:endParaRPr lang="en-IE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032041A-2144-0725-30AB-8EAE42DF737F}"/>
              </a:ext>
            </a:extLst>
          </p:cNvPr>
          <p:cNvGrpSpPr/>
          <p:nvPr userDrawn="1"/>
        </p:nvGrpSpPr>
        <p:grpSpPr>
          <a:xfrm>
            <a:off x="707370" y="1073577"/>
            <a:ext cx="11103558" cy="4356637"/>
            <a:chOff x="707370" y="1911777"/>
            <a:chExt cx="11103558" cy="4356637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61499FA-5D33-A117-26A9-6106B09DDE24}"/>
                </a:ext>
              </a:extLst>
            </p:cNvPr>
            <p:cNvGrpSpPr/>
            <p:nvPr/>
          </p:nvGrpSpPr>
          <p:grpSpPr>
            <a:xfrm>
              <a:off x="707370" y="2438315"/>
              <a:ext cx="11103558" cy="3610793"/>
              <a:chOff x="707370" y="1900270"/>
              <a:chExt cx="11103558" cy="4148837"/>
            </a:xfrm>
          </p:grpSpPr>
          <p:sp>
            <p:nvSpPr>
              <p:cNvPr id="83" name="Arrow: U-Turn 9">
                <a:extLst>
                  <a:ext uri="{FF2B5EF4-FFF2-40B4-BE49-F238E27FC236}">
                    <a16:creationId xmlns:a16="http://schemas.microsoft.com/office/drawing/2014/main" id="{70D3FCB6-A3B1-E93E-552D-1F8B9F5DCADD}"/>
                  </a:ext>
                </a:extLst>
              </p:cNvPr>
              <p:cNvSpPr/>
              <p:nvPr/>
            </p:nvSpPr>
            <p:spPr>
              <a:xfrm rot="5400000" flipV="1">
                <a:off x="4409022" y="145729"/>
                <a:ext cx="2201726" cy="9605030"/>
              </a:xfrm>
              <a:prstGeom prst="uturnArrow">
                <a:avLst>
                  <a:gd name="adj1" fmla="val 6042"/>
                  <a:gd name="adj2" fmla="val 8432"/>
                  <a:gd name="adj3" fmla="val 14794"/>
                  <a:gd name="adj4" fmla="val 54851"/>
                  <a:gd name="adj5" fmla="val 10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Arrow: U-Turn 10">
                <a:extLst>
                  <a:ext uri="{FF2B5EF4-FFF2-40B4-BE49-F238E27FC236}">
                    <a16:creationId xmlns:a16="http://schemas.microsoft.com/office/drawing/2014/main" id="{E2792377-B87C-2DF9-9C53-7E6BF96AE2D0}"/>
                  </a:ext>
                </a:extLst>
              </p:cNvPr>
              <p:cNvSpPr/>
              <p:nvPr/>
            </p:nvSpPr>
            <p:spPr>
              <a:xfrm rot="16200000" flipH="1" flipV="1">
                <a:off x="5325202" y="-2383730"/>
                <a:ext cx="2201725" cy="10769726"/>
              </a:xfrm>
              <a:prstGeom prst="uturnArrow">
                <a:avLst>
                  <a:gd name="adj1" fmla="val 6042"/>
                  <a:gd name="adj2" fmla="val 8432"/>
                  <a:gd name="adj3" fmla="val 0"/>
                  <a:gd name="adj4" fmla="val 54851"/>
                  <a:gd name="adj5" fmla="val 14566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E783C4E-B82B-1C31-2E95-4C2853B5AB87}"/>
                </a:ext>
              </a:extLst>
            </p:cNvPr>
            <p:cNvGrpSpPr/>
            <p:nvPr/>
          </p:nvGrpSpPr>
          <p:grpSpPr>
            <a:xfrm>
              <a:off x="2199216" y="1915242"/>
              <a:ext cx="1635664" cy="1842219"/>
              <a:chOff x="1539336" y="1531774"/>
              <a:chExt cx="1635664" cy="1842219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DDC09C5B-63C3-A920-18B7-286A14D8A298}"/>
                  </a:ext>
                </a:extLst>
              </p:cNvPr>
              <p:cNvGrpSpPr/>
              <p:nvPr/>
            </p:nvGrpSpPr>
            <p:grpSpPr>
              <a:xfrm>
                <a:off x="1539336" y="1531774"/>
                <a:ext cx="1635664" cy="1842219"/>
                <a:chOff x="828136" y="1371600"/>
                <a:chExt cx="1923690" cy="2057401"/>
              </a:xfrm>
              <a:effectLst>
                <a:outerShdw blurRad="63500" sx="102000" sy="102000" algn="ctr" rotWithShape="0">
                  <a:prstClr val="black">
                    <a:alpha val="39000"/>
                  </a:prstClr>
                </a:outerShdw>
              </a:effectLst>
            </p:grpSpPr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23A1202C-41B5-C676-30CD-A28FD22C6612}"/>
                    </a:ext>
                  </a:extLst>
                </p:cNvPr>
                <p:cNvSpPr/>
                <p:nvPr/>
              </p:nvSpPr>
              <p:spPr>
                <a:xfrm>
                  <a:off x="828136" y="1371600"/>
                  <a:ext cx="1923690" cy="380115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 sz="900" b="1"/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FBD5C429-77F1-9AE5-7C96-BEC7DB1E9608}"/>
                    </a:ext>
                  </a:extLst>
                </p:cNvPr>
                <p:cNvSpPr/>
                <p:nvPr/>
              </p:nvSpPr>
              <p:spPr>
                <a:xfrm>
                  <a:off x="828136" y="1751716"/>
                  <a:ext cx="1923690" cy="16772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</p:grpSp>
          <p:pic>
            <p:nvPicPr>
              <p:cNvPr id="79" name="Graphic 78" descr="Lock with solid fill">
                <a:extLst>
                  <a:ext uri="{FF2B5EF4-FFF2-40B4-BE49-F238E27FC236}">
                    <a16:creationId xmlns:a16="http://schemas.microsoft.com/office/drawing/2014/main" id="{4C0F606E-B104-B242-5B1C-9EC9469B68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005816" y="1921191"/>
                <a:ext cx="702704" cy="702704"/>
              </a:xfrm>
              <a:prstGeom prst="rect">
                <a:avLst/>
              </a:prstGeom>
            </p:spPr>
          </p:pic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2EF499E-E8FF-868A-7FEE-A6F3C7B997C8}"/>
                  </a:ext>
                </a:extLst>
              </p:cNvPr>
              <p:cNvSpPr txBox="1"/>
              <p:nvPr/>
            </p:nvSpPr>
            <p:spPr>
              <a:xfrm>
                <a:off x="1539336" y="2623065"/>
                <a:ext cx="1635664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IE" sz="90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100FE3C-81A0-AE06-FAD5-47C5E7A71E50}"/>
                </a:ext>
              </a:extLst>
            </p:cNvPr>
            <p:cNvGrpSpPr/>
            <p:nvPr/>
          </p:nvGrpSpPr>
          <p:grpSpPr>
            <a:xfrm>
              <a:off x="7569205" y="1911777"/>
              <a:ext cx="1635664" cy="1842219"/>
              <a:chOff x="7381338" y="1531774"/>
              <a:chExt cx="1635664" cy="1842219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7CDC7981-B0F7-E9D5-E8AB-0F4DE90AE890}"/>
                  </a:ext>
                </a:extLst>
              </p:cNvPr>
              <p:cNvGrpSpPr/>
              <p:nvPr/>
            </p:nvGrpSpPr>
            <p:grpSpPr>
              <a:xfrm>
                <a:off x="7381338" y="1531774"/>
                <a:ext cx="1635664" cy="1842219"/>
                <a:chOff x="828136" y="1371600"/>
                <a:chExt cx="1923690" cy="2057401"/>
              </a:xfrm>
              <a:effectLst>
                <a:outerShdw blurRad="63500" sx="102000" sy="102000" algn="ctr" rotWithShape="0">
                  <a:prstClr val="black">
                    <a:alpha val="39000"/>
                  </a:prstClr>
                </a:outerShdw>
              </a:effectLst>
            </p:grpSpPr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9AD17DC3-9FB8-64E0-C070-07A013B39DB6}"/>
                    </a:ext>
                  </a:extLst>
                </p:cNvPr>
                <p:cNvSpPr/>
                <p:nvPr/>
              </p:nvSpPr>
              <p:spPr>
                <a:xfrm>
                  <a:off x="828136" y="1371600"/>
                  <a:ext cx="1923690" cy="380115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 sz="900" b="1"/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E8663BD3-3972-653D-B423-4FCDA887D61E}"/>
                    </a:ext>
                  </a:extLst>
                </p:cNvPr>
                <p:cNvSpPr/>
                <p:nvPr/>
              </p:nvSpPr>
              <p:spPr>
                <a:xfrm>
                  <a:off x="828136" y="1751716"/>
                  <a:ext cx="1923690" cy="16772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</p:grpSp>
          <p:pic>
            <p:nvPicPr>
              <p:cNvPr id="74" name="Graphic 73" descr="Touchscreen with solid fill">
                <a:extLst>
                  <a:ext uri="{FF2B5EF4-FFF2-40B4-BE49-F238E27FC236}">
                    <a16:creationId xmlns:a16="http://schemas.microsoft.com/office/drawing/2014/main" id="{C5898C1B-57FA-AE96-1C2C-152505F3DC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882956" y="1991466"/>
                <a:ext cx="632429" cy="632429"/>
              </a:xfrm>
              <a:prstGeom prst="rect">
                <a:avLst/>
              </a:prstGeom>
            </p:spPr>
          </p:pic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55DFBF4-E8F6-0385-DF9F-6C9EE319A811}"/>
                  </a:ext>
                </a:extLst>
              </p:cNvPr>
              <p:cNvSpPr txBox="1"/>
              <p:nvPr/>
            </p:nvSpPr>
            <p:spPr>
              <a:xfrm>
                <a:off x="7381338" y="2616272"/>
                <a:ext cx="1635664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90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F5AE893-2E89-6DEF-6FA1-6DFDF9AF1B8D}"/>
                </a:ext>
              </a:extLst>
            </p:cNvPr>
            <p:cNvGrpSpPr/>
            <p:nvPr/>
          </p:nvGrpSpPr>
          <p:grpSpPr>
            <a:xfrm>
              <a:off x="5009063" y="3268609"/>
              <a:ext cx="1642256" cy="1842219"/>
              <a:chOff x="4903521" y="3269783"/>
              <a:chExt cx="1642256" cy="1842219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E7623A6E-6F10-8A52-7A51-0C472DA64A87}"/>
                  </a:ext>
                </a:extLst>
              </p:cNvPr>
              <p:cNvGrpSpPr/>
              <p:nvPr/>
            </p:nvGrpSpPr>
            <p:grpSpPr>
              <a:xfrm>
                <a:off x="4903521" y="3269783"/>
                <a:ext cx="1635664" cy="1842219"/>
                <a:chOff x="828136" y="1371600"/>
                <a:chExt cx="1923690" cy="2057401"/>
              </a:xfrm>
              <a:effectLst>
                <a:outerShdw blurRad="63500" sx="102000" sy="102000" algn="ctr" rotWithShape="0">
                  <a:prstClr val="black">
                    <a:alpha val="39000"/>
                  </a:prstClr>
                </a:outerShdw>
              </a:effectLst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88D0073E-675D-F055-847D-1D219A3F120D}"/>
                    </a:ext>
                  </a:extLst>
                </p:cNvPr>
                <p:cNvSpPr/>
                <p:nvPr/>
              </p:nvSpPr>
              <p:spPr>
                <a:xfrm>
                  <a:off x="828136" y="1371600"/>
                  <a:ext cx="1923690" cy="380115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 sz="900" b="1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1714601B-2D90-4EBB-070D-D03B94343821}"/>
                    </a:ext>
                  </a:extLst>
                </p:cNvPr>
                <p:cNvSpPr/>
                <p:nvPr/>
              </p:nvSpPr>
              <p:spPr>
                <a:xfrm>
                  <a:off x="828136" y="1751716"/>
                  <a:ext cx="1923690" cy="16772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03EBB9BB-A5E6-7A65-3A45-8277CB5FCF0B}"/>
                  </a:ext>
                </a:extLst>
              </p:cNvPr>
              <p:cNvGrpSpPr/>
              <p:nvPr/>
            </p:nvGrpSpPr>
            <p:grpSpPr>
              <a:xfrm>
                <a:off x="5452035" y="3610047"/>
                <a:ext cx="538636" cy="751099"/>
                <a:chOff x="5328764" y="3610047"/>
                <a:chExt cx="665184" cy="923861"/>
              </a:xfrm>
            </p:grpSpPr>
            <p:pic>
              <p:nvPicPr>
                <p:cNvPr id="69" name="Graphic 68" descr="Back with solid fill">
                  <a:extLst>
                    <a:ext uri="{FF2B5EF4-FFF2-40B4-BE49-F238E27FC236}">
                      <a16:creationId xmlns:a16="http://schemas.microsoft.com/office/drawing/2014/main" id="{35C07E69-8898-1F50-C4C4-4C17280AE7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60511" y="3610047"/>
                  <a:ext cx="633437" cy="633437"/>
                </a:xfrm>
                <a:prstGeom prst="rect">
                  <a:avLst/>
                </a:prstGeom>
              </p:spPr>
            </p:pic>
            <p:pic>
              <p:nvPicPr>
                <p:cNvPr id="70" name="Graphic 69" descr="Back with solid fill">
                  <a:extLst>
                    <a:ext uri="{FF2B5EF4-FFF2-40B4-BE49-F238E27FC236}">
                      <a16:creationId xmlns:a16="http://schemas.microsoft.com/office/drawing/2014/main" id="{05AD987F-B655-C29D-943C-674A055456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flipH="1" flipV="1">
                  <a:off x="5328764" y="3900471"/>
                  <a:ext cx="633437" cy="633437"/>
                </a:xfrm>
                <a:prstGeom prst="rect">
                  <a:avLst/>
                </a:prstGeom>
              </p:spPr>
            </p:pic>
          </p:grp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E1AA2CD-66EE-25F6-D6DF-FD217A7800F5}"/>
                  </a:ext>
                </a:extLst>
              </p:cNvPr>
              <p:cNvSpPr txBox="1"/>
              <p:nvPr/>
            </p:nvSpPr>
            <p:spPr>
              <a:xfrm>
                <a:off x="4910113" y="4310188"/>
                <a:ext cx="1635664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900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F118C97-896F-3CFF-93F1-02C88D214DB2}"/>
                </a:ext>
              </a:extLst>
            </p:cNvPr>
            <p:cNvGrpSpPr/>
            <p:nvPr/>
          </p:nvGrpSpPr>
          <p:grpSpPr>
            <a:xfrm>
              <a:off x="2237838" y="4426195"/>
              <a:ext cx="1635664" cy="1842219"/>
              <a:chOff x="2237838" y="4426195"/>
              <a:chExt cx="1635664" cy="1842219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224B470D-0598-0064-D0BC-8F54CCE9B83B}"/>
                  </a:ext>
                </a:extLst>
              </p:cNvPr>
              <p:cNvGrpSpPr/>
              <p:nvPr/>
            </p:nvGrpSpPr>
            <p:grpSpPr>
              <a:xfrm>
                <a:off x="2237838" y="4426195"/>
                <a:ext cx="1635664" cy="1842219"/>
                <a:chOff x="828136" y="1371600"/>
                <a:chExt cx="1923690" cy="2057401"/>
              </a:xfrm>
              <a:effectLst>
                <a:outerShdw blurRad="63500" sx="102000" sy="102000" algn="ctr" rotWithShape="0">
                  <a:prstClr val="black">
                    <a:alpha val="39000"/>
                  </a:prstClr>
                </a:outerShdw>
              </a:effectLst>
            </p:grpSpPr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94623B22-D755-F180-52A1-8DA1539E04AA}"/>
                    </a:ext>
                  </a:extLst>
                </p:cNvPr>
                <p:cNvSpPr/>
                <p:nvPr/>
              </p:nvSpPr>
              <p:spPr>
                <a:xfrm>
                  <a:off x="828136" y="1371600"/>
                  <a:ext cx="1923690" cy="380115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 sz="900" b="1"/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BAAB36BC-3673-F7E3-7571-A0DF08C4A9B3}"/>
                    </a:ext>
                  </a:extLst>
                </p:cNvPr>
                <p:cNvSpPr/>
                <p:nvPr/>
              </p:nvSpPr>
              <p:spPr>
                <a:xfrm>
                  <a:off x="828136" y="1751716"/>
                  <a:ext cx="1923690" cy="16772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</p:grpSp>
          <p:pic>
            <p:nvPicPr>
              <p:cNvPr id="62" name="Graphic 61" descr="Television with solid fill">
                <a:extLst>
                  <a:ext uri="{FF2B5EF4-FFF2-40B4-BE49-F238E27FC236}">
                    <a16:creationId xmlns:a16="http://schemas.microsoft.com/office/drawing/2014/main" id="{E19ABF23-F446-13EB-54D4-288AFA1479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711765" y="4770101"/>
                <a:ext cx="687811" cy="687811"/>
              </a:xfrm>
              <a:prstGeom prst="rect">
                <a:avLst/>
              </a:prstGeom>
            </p:spPr>
          </p:pic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E3F2EF5-FA6B-BA44-5A3D-DB9CB2C3E8B1}"/>
                  </a:ext>
                </a:extLst>
              </p:cNvPr>
              <p:cNvSpPr txBox="1"/>
              <p:nvPr/>
            </p:nvSpPr>
            <p:spPr>
              <a:xfrm>
                <a:off x="2237838" y="5383994"/>
                <a:ext cx="1635664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900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4EFE7730-F683-646A-E760-15D6C4CACA3B}"/>
                </a:ext>
              </a:extLst>
            </p:cNvPr>
            <p:cNvGrpSpPr/>
            <p:nvPr/>
          </p:nvGrpSpPr>
          <p:grpSpPr>
            <a:xfrm>
              <a:off x="7560464" y="4426195"/>
              <a:ext cx="1644405" cy="1842219"/>
              <a:chOff x="7560464" y="4426195"/>
              <a:chExt cx="1644405" cy="1842219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486FEB63-CB81-15B8-165E-92727AAD3017}"/>
                  </a:ext>
                </a:extLst>
              </p:cNvPr>
              <p:cNvGrpSpPr/>
              <p:nvPr/>
            </p:nvGrpSpPr>
            <p:grpSpPr>
              <a:xfrm>
                <a:off x="7569205" y="4426195"/>
                <a:ext cx="1635664" cy="1842219"/>
                <a:chOff x="828136" y="1371600"/>
                <a:chExt cx="1923690" cy="2057401"/>
              </a:xfrm>
              <a:effectLst>
                <a:outerShdw blurRad="63500" sx="102000" sy="102000" algn="ctr" rotWithShape="0">
                  <a:prstClr val="black">
                    <a:alpha val="39000"/>
                  </a:prstClr>
                </a:outerShdw>
              </a:effectLst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3193F34A-8CCD-7C03-315C-B6938A3461CE}"/>
                    </a:ext>
                  </a:extLst>
                </p:cNvPr>
                <p:cNvSpPr/>
                <p:nvPr/>
              </p:nvSpPr>
              <p:spPr>
                <a:xfrm>
                  <a:off x="828136" y="1371600"/>
                  <a:ext cx="1923690" cy="380115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 sz="900" b="1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F7DE2BE7-C718-F57B-11E1-CCAF88A275D4}"/>
                    </a:ext>
                  </a:extLst>
                </p:cNvPr>
                <p:cNvSpPr/>
                <p:nvPr/>
              </p:nvSpPr>
              <p:spPr>
                <a:xfrm>
                  <a:off x="828136" y="1751716"/>
                  <a:ext cx="1923690" cy="16772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D875F40F-EAAC-22BE-DC03-8BD79D35BD07}"/>
                  </a:ext>
                </a:extLst>
              </p:cNvPr>
              <p:cNvGrpSpPr/>
              <p:nvPr/>
            </p:nvGrpSpPr>
            <p:grpSpPr>
              <a:xfrm>
                <a:off x="7948093" y="4828450"/>
                <a:ext cx="877889" cy="573931"/>
                <a:chOff x="7906299" y="4828450"/>
                <a:chExt cx="877889" cy="573931"/>
              </a:xfrm>
            </p:grpSpPr>
            <p:pic>
              <p:nvPicPr>
                <p:cNvPr id="55" name="Graphic 54" descr="Puzzle outline">
                  <a:extLst>
                    <a:ext uri="{FF2B5EF4-FFF2-40B4-BE49-F238E27FC236}">
                      <a16:creationId xmlns:a16="http://schemas.microsoft.com/office/drawing/2014/main" id="{22057DE7-F1D0-42A9-295E-61E594A5FA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 rot="18818477">
                  <a:off x="7906299" y="4837621"/>
                  <a:ext cx="564760" cy="564760"/>
                </a:xfrm>
                <a:prstGeom prst="rect">
                  <a:avLst/>
                </a:prstGeom>
              </p:spPr>
            </p:pic>
            <p:pic>
              <p:nvPicPr>
                <p:cNvPr id="56" name="Graphic 55" descr="Puzzle with solid fill">
                  <a:extLst>
                    <a:ext uri="{FF2B5EF4-FFF2-40B4-BE49-F238E27FC236}">
                      <a16:creationId xmlns:a16="http://schemas.microsoft.com/office/drawing/2014/main" id="{6AD9F459-A5FE-5ED2-989A-01C79F7E76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 rot="2692340">
                  <a:off x="8219428" y="4828450"/>
                  <a:ext cx="564760" cy="564760"/>
                </a:xfrm>
                <a:prstGeom prst="rect">
                  <a:avLst/>
                </a:prstGeom>
              </p:spPr>
            </p:pic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390B5E14-53A9-B359-0BBB-316DAD987EA5}"/>
                    </a:ext>
                  </a:extLst>
                </p:cNvPr>
                <p:cNvSpPr/>
                <p:nvPr/>
              </p:nvSpPr>
              <p:spPr>
                <a:xfrm>
                  <a:off x="8363868" y="5259196"/>
                  <a:ext cx="323105" cy="457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4F42962-D883-8E35-A7D2-ABA6330185EA}"/>
                    </a:ext>
                  </a:extLst>
                </p:cNvPr>
                <p:cNvSpPr/>
                <p:nvPr/>
              </p:nvSpPr>
              <p:spPr>
                <a:xfrm>
                  <a:off x="8359632" y="4909930"/>
                  <a:ext cx="323105" cy="457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</p:grp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DF6B994-EF73-ADA5-2F6E-7DDCA3AFBB51}"/>
                  </a:ext>
                </a:extLst>
              </p:cNvPr>
              <p:cNvSpPr txBox="1"/>
              <p:nvPr/>
            </p:nvSpPr>
            <p:spPr>
              <a:xfrm>
                <a:off x="7560464" y="5457912"/>
                <a:ext cx="1635664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900"/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74A45D2-26AC-6314-EA49-0542EA4A7A5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005325" y="642152"/>
            <a:ext cx="638964" cy="39369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A63D284-36FF-BD3E-1B1A-0AD012A64C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3359" y="2291915"/>
            <a:ext cx="1500187" cy="527050"/>
          </a:xfrm>
        </p:spPr>
        <p:txBody>
          <a:bodyPr/>
          <a:lstStyle>
            <a:lvl1pPr marL="6350" indent="0">
              <a:buNone/>
              <a:defRPr sz="1200"/>
            </a:lvl1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91CC585-3684-4714-58BE-D396F85BBD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83393" y="3619042"/>
            <a:ext cx="1500187" cy="527050"/>
          </a:xfrm>
        </p:spPr>
        <p:txBody>
          <a:bodyPr/>
          <a:lstStyle>
            <a:lvl1pPr marL="6350" indent="0">
              <a:buNone/>
              <a:defRPr sz="1200"/>
            </a:lvl1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9544D7C-4794-BADD-BD2C-90DCE10902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05576" y="4793512"/>
            <a:ext cx="1500187" cy="527050"/>
          </a:xfrm>
        </p:spPr>
        <p:txBody>
          <a:bodyPr/>
          <a:lstStyle>
            <a:lvl1pPr marL="6350" indent="0">
              <a:buNone/>
              <a:defRPr sz="1200"/>
            </a:lvl1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D7C6108-A65E-8BE9-EAE5-E8A5C9515E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36943" y="4795643"/>
            <a:ext cx="1500187" cy="527050"/>
          </a:xfrm>
        </p:spPr>
        <p:txBody>
          <a:bodyPr/>
          <a:lstStyle>
            <a:lvl1pPr marL="6350" indent="0">
              <a:buNone/>
              <a:defRPr sz="1200"/>
            </a:lvl1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978F862-7275-81D5-B5E8-E025FFBA21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51332" y="2299948"/>
            <a:ext cx="1500187" cy="527050"/>
          </a:xfrm>
        </p:spPr>
        <p:txBody>
          <a:bodyPr/>
          <a:lstStyle>
            <a:lvl1pPr marL="6350" indent="0">
              <a:buNone/>
              <a:defRPr sz="1200"/>
            </a:lvl1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987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876582-5EFA-FE46-B39C-C7D03406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6888F-C56A-4266-A745-E134C11C9B87}" type="datetime1">
              <a:rPr lang="en-IE" smtClean="0"/>
              <a:t>02/05/2025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5AB9C6-0D53-1045-B850-1001C4A9B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46DC8-69B4-0545-B728-2A197CA2A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03EDB-A632-4D2D-96EC-3D351B81D525}" type="slidenum">
              <a:rPr lang="en-IE" smtClean="0"/>
              <a:t>‹#›</a:t>
            </a:fld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4A45D2-26AC-6314-EA49-0542EA4A7A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5325" y="642152"/>
            <a:ext cx="638964" cy="393696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431AA3-61F7-5940-68E2-8B9B761C776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41137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/>
              <a:t>Click to add affiliate logo if required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982A86F-6A2B-E155-5459-DD9E9F9D4BA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7942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/>
              <a:t>Click to add affiliate logo if required</a:t>
            </a:r>
          </a:p>
        </p:txBody>
      </p:sp>
      <p:sp>
        <p:nvSpPr>
          <p:cNvPr id="8" name="Block Arc 7">
            <a:extLst>
              <a:ext uri="{FF2B5EF4-FFF2-40B4-BE49-F238E27FC236}">
                <a16:creationId xmlns:a16="http://schemas.microsoft.com/office/drawing/2014/main" id="{3B4E7827-F4AE-269A-0D7C-7B698DAEFA81}"/>
              </a:ext>
            </a:extLst>
          </p:cNvPr>
          <p:cNvSpPr/>
          <p:nvPr userDrawn="1"/>
        </p:nvSpPr>
        <p:spPr>
          <a:xfrm flipH="1">
            <a:off x="8059340" y="2805204"/>
            <a:ext cx="2400300" cy="2400300"/>
          </a:xfrm>
          <a:prstGeom prst="blockArc">
            <a:avLst>
              <a:gd name="adj1" fmla="val 10800000"/>
              <a:gd name="adj2" fmla="val 21593245"/>
              <a:gd name="adj3" fmla="val 1221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3061F391-CBE3-97C8-24A6-A30B20DC4119}"/>
              </a:ext>
            </a:extLst>
          </p:cNvPr>
          <p:cNvSpPr/>
          <p:nvPr userDrawn="1"/>
        </p:nvSpPr>
        <p:spPr>
          <a:xfrm flipH="1" flipV="1">
            <a:off x="5951934" y="2790690"/>
            <a:ext cx="2400300" cy="2400300"/>
          </a:xfrm>
          <a:prstGeom prst="blockArc">
            <a:avLst>
              <a:gd name="adj1" fmla="val 10800000"/>
              <a:gd name="adj2" fmla="val 21593245"/>
              <a:gd name="adj3" fmla="val 1221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D04C44D3-E06E-C63C-3245-51837EB79C56}"/>
              </a:ext>
            </a:extLst>
          </p:cNvPr>
          <p:cNvSpPr/>
          <p:nvPr userDrawn="1"/>
        </p:nvSpPr>
        <p:spPr>
          <a:xfrm flipH="1">
            <a:off x="3839765" y="2805204"/>
            <a:ext cx="2400300" cy="2400300"/>
          </a:xfrm>
          <a:prstGeom prst="blockArc">
            <a:avLst>
              <a:gd name="adj1" fmla="val 10800000"/>
              <a:gd name="adj2" fmla="val 21593245"/>
              <a:gd name="adj3" fmla="val 1221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64820D31-2D8E-33EB-09BA-95664EFBD879}"/>
              </a:ext>
            </a:extLst>
          </p:cNvPr>
          <p:cNvSpPr/>
          <p:nvPr userDrawn="1"/>
        </p:nvSpPr>
        <p:spPr>
          <a:xfrm flipH="1" flipV="1">
            <a:off x="1732359" y="2790690"/>
            <a:ext cx="2400300" cy="2400300"/>
          </a:xfrm>
          <a:prstGeom prst="blockArc">
            <a:avLst>
              <a:gd name="adj1" fmla="val 10800000"/>
              <a:gd name="adj2" fmla="val 21593245"/>
              <a:gd name="adj3" fmla="val 1221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26363E5-4264-5BD9-1086-CFA3953CD6B8}"/>
              </a:ext>
            </a:extLst>
          </p:cNvPr>
          <p:cNvSpPr/>
          <p:nvPr userDrawn="1"/>
        </p:nvSpPr>
        <p:spPr>
          <a:xfrm>
            <a:off x="2236002" y="3286169"/>
            <a:ext cx="1393014" cy="1393014"/>
          </a:xfrm>
          <a:prstGeom prst="ellipse">
            <a:avLst/>
          </a:prstGeom>
          <a:solidFill>
            <a:srgbClr val="2EC4B6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F4F6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2FAFDE6-CD7D-D5D3-3F9C-648007638E6D}"/>
              </a:ext>
            </a:extLst>
          </p:cNvPr>
          <p:cNvSpPr/>
          <p:nvPr userDrawn="1"/>
        </p:nvSpPr>
        <p:spPr>
          <a:xfrm>
            <a:off x="4343408" y="3294333"/>
            <a:ext cx="1393014" cy="1393014"/>
          </a:xfrm>
          <a:prstGeom prst="ellipse">
            <a:avLst/>
          </a:prstGeom>
          <a:solidFill>
            <a:srgbClr val="2EC4B6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F4F6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3908C17-7711-04ED-09A5-822377CBB0DE}"/>
              </a:ext>
            </a:extLst>
          </p:cNvPr>
          <p:cNvSpPr/>
          <p:nvPr userDrawn="1"/>
        </p:nvSpPr>
        <p:spPr>
          <a:xfrm>
            <a:off x="6450814" y="3294333"/>
            <a:ext cx="1393014" cy="1393014"/>
          </a:xfrm>
          <a:prstGeom prst="ellipse">
            <a:avLst/>
          </a:prstGeom>
          <a:solidFill>
            <a:srgbClr val="2EC4B6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F4F6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A0A6FE-C5DC-20F6-6302-A522A0E83996}"/>
              </a:ext>
            </a:extLst>
          </p:cNvPr>
          <p:cNvSpPr/>
          <p:nvPr userDrawn="1"/>
        </p:nvSpPr>
        <p:spPr>
          <a:xfrm>
            <a:off x="8562984" y="3294333"/>
            <a:ext cx="1393014" cy="1393014"/>
          </a:xfrm>
          <a:prstGeom prst="ellipse">
            <a:avLst/>
          </a:prstGeom>
          <a:solidFill>
            <a:srgbClr val="2EC4B6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F4F6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9C6C8EC-081D-7F67-D9EE-3223F80635A2}"/>
              </a:ext>
            </a:extLst>
          </p:cNvPr>
          <p:cNvGrpSpPr/>
          <p:nvPr userDrawn="1"/>
        </p:nvGrpSpPr>
        <p:grpSpPr>
          <a:xfrm>
            <a:off x="1732359" y="2782526"/>
            <a:ext cx="8724106" cy="2422978"/>
            <a:chOff x="1732359" y="2429328"/>
            <a:chExt cx="8724106" cy="2422978"/>
          </a:xfrm>
          <a:solidFill>
            <a:srgbClr val="8585FF"/>
          </a:solidFill>
        </p:grpSpPr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BD348338-5ED9-A822-5904-41566840579C}"/>
                </a:ext>
              </a:extLst>
            </p:cNvPr>
            <p:cNvSpPr/>
            <p:nvPr/>
          </p:nvSpPr>
          <p:spPr>
            <a:xfrm>
              <a:off x="1732359" y="2443842"/>
              <a:ext cx="2400300" cy="2400300"/>
            </a:xfrm>
            <a:prstGeom prst="blockArc">
              <a:avLst>
                <a:gd name="adj1" fmla="val 10800000"/>
                <a:gd name="adj2" fmla="val 21593245"/>
                <a:gd name="adj3" fmla="val 1221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Block Arc 17">
              <a:extLst>
                <a:ext uri="{FF2B5EF4-FFF2-40B4-BE49-F238E27FC236}">
                  <a16:creationId xmlns:a16="http://schemas.microsoft.com/office/drawing/2014/main" id="{341A60DC-3587-BD2D-25F1-C9FB3962A470}"/>
                </a:ext>
              </a:extLst>
            </p:cNvPr>
            <p:cNvSpPr/>
            <p:nvPr/>
          </p:nvSpPr>
          <p:spPr>
            <a:xfrm flipV="1">
              <a:off x="3839765" y="2429328"/>
              <a:ext cx="2400300" cy="2400300"/>
            </a:xfrm>
            <a:prstGeom prst="blockArc">
              <a:avLst>
                <a:gd name="adj1" fmla="val 10800000"/>
                <a:gd name="adj2" fmla="val 21593245"/>
                <a:gd name="adj3" fmla="val 1221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Block Arc 18">
              <a:extLst>
                <a:ext uri="{FF2B5EF4-FFF2-40B4-BE49-F238E27FC236}">
                  <a16:creationId xmlns:a16="http://schemas.microsoft.com/office/drawing/2014/main" id="{BE432BC1-C2A4-7E50-D8AE-452FAE6E7021}"/>
                </a:ext>
              </a:extLst>
            </p:cNvPr>
            <p:cNvSpPr/>
            <p:nvPr/>
          </p:nvSpPr>
          <p:spPr>
            <a:xfrm>
              <a:off x="5951934" y="2452006"/>
              <a:ext cx="2400300" cy="2400300"/>
            </a:xfrm>
            <a:prstGeom prst="blockArc">
              <a:avLst>
                <a:gd name="adj1" fmla="val 10800000"/>
                <a:gd name="adj2" fmla="val 21593245"/>
                <a:gd name="adj3" fmla="val 1221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Block Arc 19">
              <a:extLst>
                <a:ext uri="{FF2B5EF4-FFF2-40B4-BE49-F238E27FC236}">
                  <a16:creationId xmlns:a16="http://schemas.microsoft.com/office/drawing/2014/main" id="{BBE88126-31D6-B231-A250-29D9CAA2613D}"/>
                </a:ext>
              </a:extLst>
            </p:cNvPr>
            <p:cNvSpPr/>
            <p:nvPr/>
          </p:nvSpPr>
          <p:spPr>
            <a:xfrm flipV="1">
              <a:off x="8056165" y="2429328"/>
              <a:ext cx="2400300" cy="2400300"/>
            </a:xfrm>
            <a:prstGeom prst="blockArc">
              <a:avLst>
                <a:gd name="adj1" fmla="val 10800000"/>
                <a:gd name="adj2" fmla="val 21593245"/>
                <a:gd name="adj3" fmla="val 1221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Isosceles Triangle 16">
            <a:extLst>
              <a:ext uri="{FF2B5EF4-FFF2-40B4-BE49-F238E27FC236}">
                <a16:creationId xmlns:a16="http://schemas.microsoft.com/office/drawing/2014/main" id="{D26D8ECA-ED1F-22B9-B952-DD192C07F0BF}"/>
              </a:ext>
            </a:extLst>
          </p:cNvPr>
          <p:cNvSpPr/>
          <p:nvPr userDrawn="1"/>
        </p:nvSpPr>
        <p:spPr>
          <a:xfrm>
            <a:off x="10162142" y="3835039"/>
            <a:ext cx="294323" cy="15716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0AD6AB85-308B-705E-3663-313CB07683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213158" y="2000152"/>
            <a:ext cx="1438702" cy="276225"/>
          </a:xfrm>
        </p:spPr>
        <p:txBody>
          <a:bodyPr>
            <a:noAutofit/>
          </a:bodyPr>
          <a:lstStyle>
            <a:lvl1pPr marL="6350" indent="0" algn="ctr">
              <a:buNone/>
              <a:defRPr sz="12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7210E463-FE10-B3C4-9809-214D969DCF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27970" y="1994491"/>
            <a:ext cx="1438702" cy="276225"/>
          </a:xfrm>
        </p:spPr>
        <p:txBody>
          <a:bodyPr>
            <a:noAutofit/>
          </a:bodyPr>
          <a:lstStyle>
            <a:lvl1pPr marL="6350" indent="0" algn="ctr">
              <a:buNone/>
              <a:defRPr sz="12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33962D19-7B93-DA9C-66C0-8459F24EE3D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20564" y="5687885"/>
            <a:ext cx="1438702" cy="276225"/>
          </a:xfrm>
        </p:spPr>
        <p:txBody>
          <a:bodyPr>
            <a:noAutofit/>
          </a:bodyPr>
          <a:lstStyle>
            <a:lvl1pPr marL="6350" indent="0" algn="ctr">
              <a:buNone/>
              <a:defRPr sz="12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9C4F4ADE-EFFA-CF79-DF3C-81BB707B07A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36964" y="5686362"/>
            <a:ext cx="1438702" cy="276225"/>
          </a:xfrm>
        </p:spPr>
        <p:txBody>
          <a:bodyPr>
            <a:noAutofit/>
          </a:bodyPr>
          <a:lstStyle>
            <a:lvl1pPr marL="6350" indent="0" algn="ctr">
              <a:buNone/>
              <a:defRPr sz="12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8388EA53-3A9F-86C8-863D-B36EE89839E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386013" y="3835400"/>
            <a:ext cx="1104900" cy="307975"/>
          </a:xfrm>
        </p:spPr>
        <p:txBody>
          <a:bodyPr/>
          <a:lstStyle>
            <a:lvl1pPr marL="635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Step 1</a:t>
            </a:r>
            <a:endParaRPr lang="en-US"/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48A3D950-EBA1-DE3E-4BE1-65B876F836B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87465" y="3827734"/>
            <a:ext cx="1104900" cy="307975"/>
          </a:xfrm>
        </p:spPr>
        <p:txBody>
          <a:bodyPr/>
          <a:lstStyle>
            <a:lvl1pPr marL="635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Step 2</a:t>
            </a:r>
            <a:endParaRPr lang="en-US"/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A01C7DFB-9838-343A-2558-4400A32387E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94871" y="3843202"/>
            <a:ext cx="1104900" cy="307975"/>
          </a:xfrm>
        </p:spPr>
        <p:txBody>
          <a:bodyPr/>
          <a:lstStyle>
            <a:lvl1pPr marL="635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Step 3</a:t>
            </a:r>
            <a:endParaRPr lang="en-US"/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05279C07-9302-DD6C-B8F0-1C94DFA7B11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03865" y="3851366"/>
            <a:ext cx="1104900" cy="307975"/>
          </a:xfrm>
        </p:spPr>
        <p:txBody>
          <a:bodyPr/>
          <a:lstStyle>
            <a:lvl1pPr marL="635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Step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614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FF80F23-558F-457D-771C-7F863E714E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7" r="6417"/>
          <a:stretch/>
        </p:blipFill>
        <p:spPr>
          <a:xfrm>
            <a:off x="1324305" y="0"/>
            <a:ext cx="10646098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138E182-6EF7-CC2C-275A-81CFD98E9F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0707" y="404813"/>
            <a:ext cx="863598" cy="86359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B72ABBA-75F2-E36C-0E66-3A8D77953A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915" y="2920553"/>
            <a:ext cx="5832475" cy="646459"/>
          </a:xfrm>
        </p:spPr>
        <p:txBody>
          <a:bodyPr anchor="b">
            <a:spAutoFit/>
          </a:bodyPr>
          <a:lstStyle>
            <a:lvl1pPr algn="l">
              <a:defRPr sz="4001" baseline="0"/>
            </a:lvl1pPr>
          </a:lstStyle>
          <a:p>
            <a:r>
              <a:rPr lang="en-IE" noProof="0"/>
              <a:t>Thank you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ECB9BE-0CFE-15B4-A897-B1B0B26CD07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40073" y="5707470"/>
            <a:ext cx="872502" cy="70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69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957EBC-3CD7-F54E-989C-E180FCDD3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3885-FC62-4450-89C7-2AB3F4D320ED}" type="datetime1">
              <a:rPr lang="en-IE" noProof="0" smtClean="0"/>
              <a:t>02/05/2025</a:t>
            </a:fld>
            <a:endParaRPr lang="en-IE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671197-F101-9746-B6A4-A676261D0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47821E-B6FD-564C-A572-C0D44B26B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AEDB-52CF-426F-A782-5A64C4ED0067}" type="slidenum">
              <a:rPr lang="en-IE" noProof="0" smtClean="0"/>
              <a:t>‹#›</a:t>
            </a:fld>
            <a:endParaRPr lang="en-IE" noProof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C175EE1-7656-6342-A91E-F85119257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3" y="2087623"/>
            <a:ext cx="272058" cy="272057"/>
          </a:xfrm>
          <a:prstGeom prst="rect">
            <a:avLst/>
          </a:prstGeom>
        </p:spPr>
      </p:pic>
      <p:pic>
        <p:nvPicPr>
          <p:cNvPr id="7" name="Picture 6" descr="A picture containing player, shirt&#10;&#10;Description automatically generated">
            <a:extLst>
              <a:ext uri="{FF2B5EF4-FFF2-40B4-BE49-F238E27FC236}">
                <a16:creationId xmlns:a16="http://schemas.microsoft.com/office/drawing/2014/main" id="{F47E5027-217B-CA40-8305-E9DC74931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13" y="4101477"/>
            <a:ext cx="272058" cy="272057"/>
          </a:xfrm>
          <a:prstGeom prst="rect">
            <a:avLst/>
          </a:prstGeom>
        </p:spPr>
      </p:pic>
      <p:pic>
        <p:nvPicPr>
          <p:cNvPr id="8" name="Picture 7" descr="A picture containing room, rug&#10;&#10;Description automatically generated">
            <a:extLst>
              <a:ext uri="{FF2B5EF4-FFF2-40B4-BE49-F238E27FC236}">
                <a16:creationId xmlns:a16="http://schemas.microsoft.com/office/drawing/2014/main" id="{2AA31328-00FF-1844-B111-B9322A22B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913" y="2758907"/>
            <a:ext cx="272058" cy="272057"/>
          </a:xfrm>
          <a:prstGeom prst="rect">
            <a:avLst/>
          </a:prstGeom>
        </p:spPr>
      </p:pic>
      <p:pic>
        <p:nvPicPr>
          <p:cNvPr id="9" name="Picture 8" descr="A picture containing table&#10;&#10;Description automatically generated">
            <a:extLst>
              <a:ext uri="{FF2B5EF4-FFF2-40B4-BE49-F238E27FC236}">
                <a16:creationId xmlns:a16="http://schemas.microsoft.com/office/drawing/2014/main" id="{CFE4F144-2205-2D42-8425-B531F46D44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913" y="5444046"/>
            <a:ext cx="272058" cy="2720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A1728D-64D9-8C43-880C-CBE641BE159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23913" y="4772757"/>
            <a:ext cx="272058" cy="272058"/>
          </a:xfrm>
          <a:prstGeom prst="rect">
            <a:avLst/>
          </a:prstGeom>
        </p:spPr>
      </p:pic>
      <p:pic>
        <p:nvPicPr>
          <p:cNvPr id="11" name="Picture 10" descr="A picture containing red, umbrella&#10;&#10;Description automatically generated">
            <a:extLst>
              <a:ext uri="{FF2B5EF4-FFF2-40B4-BE49-F238E27FC236}">
                <a16:creationId xmlns:a16="http://schemas.microsoft.com/office/drawing/2014/main" id="{A0ABFACB-A46A-2B4D-95BD-0F782B49E4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913" y="3430189"/>
            <a:ext cx="272058" cy="272058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F78F61B-F7E6-BC49-9F66-3D0BAF091E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65225" y="2087621"/>
            <a:ext cx="4751388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14F81D2F-5EC7-C744-A3D4-9277981CB4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65225" y="3430189"/>
            <a:ext cx="4751388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00A39C97-2645-F441-B86A-3865154CE0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65225" y="4101473"/>
            <a:ext cx="4751388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146A85FE-59CD-374F-ABCB-D7ED1AD45B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65225" y="4772757"/>
            <a:ext cx="4751388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5F6EA271-5783-594F-BE7B-309BF541617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65225" y="5444042"/>
            <a:ext cx="4751388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176626D-08BF-C74B-9035-BDF91C7E781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619878" y="2087623"/>
            <a:ext cx="272057" cy="27205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61AD175-3813-0147-9951-1A56D8F1648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619878" y="4101477"/>
            <a:ext cx="272057" cy="2720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95B6D18-6CCA-F642-B23C-732318085285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619878" y="2758907"/>
            <a:ext cx="272057" cy="27205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428D2EA-9686-B840-B806-A5C9C2A8457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6619878" y="5444046"/>
            <a:ext cx="272057" cy="272057"/>
          </a:xfrm>
          <a:prstGeom prst="rect">
            <a:avLst/>
          </a:prstGeom>
        </p:spPr>
      </p:pic>
      <p:pic>
        <p:nvPicPr>
          <p:cNvPr id="35" name="Picture 34" descr="A picture containing drawing, room, rug&#10;&#10;Description automatically generated">
            <a:extLst>
              <a:ext uri="{FF2B5EF4-FFF2-40B4-BE49-F238E27FC236}">
                <a16:creationId xmlns:a16="http://schemas.microsoft.com/office/drawing/2014/main" id="{3369B8E0-4E01-A34B-BE78-1D1DA4AF78F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19875" y="4772757"/>
            <a:ext cx="272058" cy="27205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2B758FD-D95B-8A45-9A90-C7035313AF5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6619875" y="3430189"/>
            <a:ext cx="272058" cy="272058"/>
          </a:xfrm>
          <a:prstGeom prst="rect">
            <a:avLst/>
          </a:prstGeom>
        </p:spPr>
      </p:pic>
      <p:sp>
        <p:nvSpPr>
          <p:cNvPr id="37" name="Text Placeholder 23">
            <a:extLst>
              <a:ext uri="{FF2B5EF4-FFF2-40B4-BE49-F238E27FC236}">
                <a16:creationId xmlns:a16="http://schemas.microsoft.com/office/drawing/2014/main" id="{0B3BB929-7AAF-094B-B09B-7D8160E6AA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61187" y="2087621"/>
            <a:ext cx="4751388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39" name="Text Placeholder 23">
            <a:extLst>
              <a:ext uri="{FF2B5EF4-FFF2-40B4-BE49-F238E27FC236}">
                <a16:creationId xmlns:a16="http://schemas.microsoft.com/office/drawing/2014/main" id="{28CEE4A3-58B3-D046-8B03-7FD804F8E80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61187" y="3430189"/>
            <a:ext cx="4751388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40" name="Text Placeholder 23">
            <a:extLst>
              <a:ext uri="{FF2B5EF4-FFF2-40B4-BE49-F238E27FC236}">
                <a16:creationId xmlns:a16="http://schemas.microsoft.com/office/drawing/2014/main" id="{6EC748F3-F512-A342-A60C-1F94268F626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61187" y="4101473"/>
            <a:ext cx="4751388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41" name="Text Placeholder 23">
            <a:extLst>
              <a:ext uri="{FF2B5EF4-FFF2-40B4-BE49-F238E27FC236}">
                <a16:creationId xmlns:a16="http://schemas.microsoft.com/office/drawing/2014/main" id="{29C6F96C-4E0F-FD4D-8E40-427C17CDDC1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61187" y="4772757"/>
            <a:ext cx="4751388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42" name="Text Placeholder 23">
            <a:extLst>
              <a:ext uri="{FF2B5EF4-FFF2-40B4-BE49-F238E27FC236}">
                <a16:creationId xmlns:a16="http://schemas.microsoft.com/office/drawing/2014/main" id="{1ED9C547-FB37-9842-8404-A52C187AF36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61187" y="5444042"/>
            <a:ext cx="4751388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56270FD8-8D2E-DA4C-B292-2867779F3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04815"/>
            <a:ext cx="6282377" cy="100806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IE" noProof="0"/>
              <a:t>Click to add headline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32EDB400-8A8D-BF42-B664-19A64D4236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914" y="1412879"/>
            <a:ext cx="10045700" cy="3603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 baseline="0">
                <a:solidFill>
                  <a:srgbClr val="2EBDB7"/>
                </a:solidFill>
              </a:defRPr>
            </a:lvl1pPr>
          </a:lstStyle>
          <a:p>
            <a:pPr lvl="0"/>
            <a:r>
              <a:rPr lang="en-IE" noProof="0"/>
              <a:t>Click to add subheading</a:t>
            </a:r>
          </a:p>
        </p:txBody>
      </p:sp>
      <p:sp>
        <p:nvSpPr>
          <p:cNvPr id="59" name="Text Placeholder 23">
            <a:extLst>
              <a:ext uri="{FF2B5EF4-FFF2-40B4-BE49-F238E27FC236}">
                <a16:creationId xmlns:a16="http://schemas.microsoft.com/office/drawing/2014/main" id="{3CC1246C-2748-BC43-A4A4-7C1493FB3BD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65225" y="2758906"/>
            <a:ext cx="4751388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0" name="Text Placeholder 23">
            <a:extLst>
              <a:ext uri="{FF2B5EF4-FFF2-40B4-BE49-F238E27FC236}">
                <a16:creationId xmlns:a16="http://schemas.microsoft.com/office/drawing/2014/main" id="{F69DE599-EE56-2041-8DBF-B104675DD74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61187" y="2758906"/>
            <a:ext cx="4751388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41D4C9DC-C979-121B-275B-0797F2EF3FC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41137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/>
              <a:t>Click to add affiliate logo if required</a:t>
            </a:r>
          </a:p>
        </p:txBody>
      </p:sp>
      <p:sp>
        <p:nvSpPr>
          <p:cNvPr id="45" name="Picture Placeholder 6">
            <a:extLst>
              <a:ext uri="{FF2B5EF4-FFF2-40B4-BE49-F238E27FC236}">
                <a16:creationId xmlns:a16="http://schemas.microsoft.com/office/drawing/2014/main" id="{D03FCA0D-FB6C-B68E-0FAE-24C94B4D2B07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97942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/>
              <a:t>Click to add affiliate logo if required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19AA159-C795-1863-1720-EBDC90A0460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005325" y="642152"/>
            <a:ext cx="638964" cy="3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9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957EBC-3CD7-F54E-989C-E180FCDD3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5E626-B000-4817-AD2A-9DE2750359FB}" type="datetime1">
              <a:rPr lang="en-IE" noProof="0" smtClean="0"/>
              <a:t>02/05/2025</a:t>
            </a:fld>
            <a:endParaRPr lang="en-IE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671197-F101-9746-B6A4-A676261D0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47821E-B6FD-564C-A572-C0D44B26B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AEDB-52CF-426F-A782-5A64C4ED0067}" type="slidenum">
              <a:rPr lang="en-IE" noProof="0" smtClean="0"/>
              <a:t>‹#›</a:t>
            </a:fld>
            <a:endParaRPr lang="en-IE" noProof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C175EE1-7656-6342-A91E-F85119257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3" y="2294537"/>
            <a:ext cx="272058" cy="2720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A1728D-64D9-8C43-880C-CBE641BE15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23913" y="5046409"/>
            <a:ext cx="272058" cy="272058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F78F61B-F7E6-BC49-9F66-3D0BAF091E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65225" y="2294533"/>
            <a:ext cx="4751388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14F81D2F-5EC7-C744-A3D4-9277981CB4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65225" y="4129118"/>
            <a:ext cx="4751388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146A85FE-59CD-374F-ABCB-D7ED1AD45B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65225" y="5046409"/>
            <a:ext cx="4751388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176626D-08BF-C74B-9035-BDF91C7E78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619879" y="2294537"/>
            <a:ext cx="272057" cy="2720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95B6D18-6CCA-F642-B23C-73231808528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619879" y="3211827"/>
            <a:ext cx="272057" cy="272057"/>
          </a:xfrm>
          <a:prstGeom prst="rect">
            <a:avLst/>
          </a:prstGeom>
        </p:spPr>
      </p:pic>
      <p:pic>
        <p:nvPicPr>
          <p:cNvPr id="35" name="Picture 34" descr="A picture containing drawing, room, rug&#10;&#10;Description automatically generated">
            <a:extLst>
              <a:ext uri="{FF2B5EF4-FFF2-40B4-BE49-F238E27FC236}">
                <a16:creationId xmlns:a16="http://schemas.microsoft.com/office/drawing/2014/main" id="{3369B8E0-4E01-A34B-BE78-1D1DA4AF78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9875" y="5046409"/>
            <a:ext cx="272058" cy="27205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2B758FD-D95B-8A45-9A90-C7035313AF5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619875" y="4129118"/>
            <a:ext cx="272058" cy="272058"/>
          </a:xfrm>
          <a:prstGeom prst="rect">
            <a:avLst/>
          </a:prstGeom>
        </p:spPr>
      </p:pic>
      <p:sp>
        <p:nvSpPr>
          <p:cNvPr id="43" name="Title 1">
            <a:extLst>
              <a:ext uri="{FF2B5EF4-FFF2-40B4-BE49-F238E27FC236}">
                <a16:creationId xmlns:a16="http://schemas.microsoft.com/office/drawing/2014/main" id="{56270FD8-8D2E-DA4C-B292-2867779F3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04815"/>
            <a:ext cx="6282377" cy="100806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IE" noProof="0"/>
              <a:t>Click to add headline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32EDB400-8A8D-BF42-B664-19A64D4236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914" y="1412879"/>
            <a:ext cx="10045700" cy="3603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 baseline="0">
                <a:solidFill>
                  <a:srgbClr val="2EBDB7"/>
                </a:solidFill>
              </a:defRPr>
            </a:lvl1pPr>
          </a:lstStyle>
          <a:p>
            <a:pPr lvl="0"/>
            <a:r>
              <a:rPr lang="en-IE" noProof="0"/>
              <a:t>Click to add subheading</a:t>
            </a:r>
          </a:p>
        </p:txBody>
      </p:sp>
      <p:sp>
        <p:nvSpPr>
          <p:cNvPr id="59" name="Text Placeholder 23">
            <a:extLst>
              <a:ext uri="{FF2B5EF4-FFF2-40B4-BE49-F238E27FC236}">
                <a16:creationId xmlns:a16="http://schemas.microsoft.com/office/drawing/2014/main" id="{3CC1246C-2748-BC43-A4A4-7C1493FB3BD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65225" y="3211825"/>
            <a:ext cx="4751388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pic>
        <p:nvPicPr>
          <p:cNvPr id="57" name="Picture 56" descr="A picture containing player, shirt&#10;&#10;Description automatically generated">
            <a:extLst>
              <a:ext uri="{FF2B5EF4-FFF2-40B4-BE49-F238E27FC236}">
                <a16:creationId xmlns:a16="http://schemas.microsoft.com/office/drawing/2014/main" id="{FA3CF70D-3EF1-0F46-8DFC-0D81ED2A6D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913" y="4129120"/>
            <a:ext cx="272058" cy="272057"/>
          </a:xfrm>
          <a:prstGeom prst="rect">
            <a:avLst/>
          </a:prstGeom>
        </p:spPr>
      </p:pic>
      <p:pic>
        <p:nvPicPr>
          <p:cNvPr id="58" name="Picture 57" descr="A picture containing red, umbrella&#10;&#10;Description automatically generated">
            <a:extLst>
              <a:ext uri="{FF2B5EF4-FFF2-40B4-BE49-F238E27FC236}">
                <a16:creationId xmlns:a16="http://schemas.microsoft.com/office/drawing/2014/main" id="{B58C178D-9D69-7840-8867-93CC0243BF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3913" y="3211825"/>
            <a:ext cx="272058" cy="272058"/>
          </a:xfrm>
          <a:prstGeom prst="rect">
            <a:avLst/>
          </a:prstGeom>
        </p:spPr>
      </p:pic>
      <p:sp>
        <p:nvSpPr>
          <p:cNvPr id="63" name="Text Placeholder 23">
            <a:extLst>
              <a:ext uri="{FF2B5EF4-FFF2-40B4-BE49-F238E27FC236}">
                <a16:creationId xmlns:a16="http://schemas.microsoft.com/office/drawing/2014/main" id="{3FEE3D29-34E5-1645-9486-3A4EEF19F86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71999" y="2294533"/>
            <a:ext cx="4751388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4" name="Text Placeholder 23">
            <a:extLst>
              <a:ext uri="{FF2B5EF4-FFF2-40B4-BE49-F238E27FC236}">
                <a16:creationId xmlns:a16="http://schemas.microsoft.com/office/drawing/2014/main" id="{D998EE9C-A3DE-574B-A6BB-1791C5151CA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971999" y="4129118"/>
            <a:ext cx="4751388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5" name="Text Placeholder 23">
            <a:extLst>
              <a:ext uri="{FF2B5EF4-FFF2-40B4-BE49-F238E27FC236}">
                <a16:creationId xmlns:a16="http://schemas.microsoft.com/office/drawing/2014/main" id="{91741DEF-62EF-134F-A811-4B5FD6CA3E7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971999" y="5046409"/>
            <a:ext cx="4751388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6" name="Text Placeholder 23">
            <a:extLst>
              <a:ext uri="{FF2B5EF4-FFF2-40B4-BE49-F238E27FC236}">
                <a16:creationId xmlns:a16="http://schemas.microsoft.com/office/drawing/2014/main" id="{58E4E954-2473-584F-905E-12203FADE49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999" y="3211825"/>
            <a:ext cx="4751388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A9309254-F969-029D-9475-F182626E6D2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41137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/>
              <a:t>Click to add affiliate logo if required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62D4A5BB-E71B-CD1E-AFAA-EAA564A28AC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97942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/>
              <a:t>Click to add affiliate logo if required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5B191FE-E47D-948D-EC30-C89BDC88446B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005325" y="642152"/>
            <a:ext cx="638964" cy="3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23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957EBC-3CD7-F54E-989C-E180FCDD3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645F-424D-44E6-BD80-5E7E90816CE9}" type="datetime1">
              <a:rPr lang="en-IE" noProof="0" smtClean="0"/>
              <a:t>02/05/2025</a:t>
            </a:fld>
            <a:endParaRPr lang="en-IE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671197-F101-9746-B6A4-A676261D0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47821E-B6FD-564C-A572-C0D44B26B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AEDB-52CF-426F-A782-5A64C4ED0067}" type="slidenum">
              <a:rPr lang="en-IE" noProof="0" smtClean="0"/>
              <a:t>‹#›</a:t>
            </a:fld>
            <a:endParaRPr lang="en-IE" noProof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C175EE1-7656-6342-A91E-F85119257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3" y="2087623"/>
            <a:ext cx="272058" cy="272057"/>
          </a:xfrm>
          <a:prstGeom prst="rect">
            <a:avLst/>
          </a:prstGeom>
        </p:spPr>
      </p:pic>
      <p:pic>
        <p:nvPicPr>
          <p:cNvPr id="7" name="Picture 6" descr="A picture containing player, shirt&#10;&#10;Description automatically generated">
            <a:extLst>
              <a:ext uri="{FF2B5EF4-FFF2-40B4-BE49-F238E27FC236}">
                <a16:creationId xmlns:a16="http://schemas.microsoft.com/office/drawing/2014/main" id="{F47E5027-217B-CA40-8305-E9DC74931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13" y="4101477"/>
            <a:ext cx="272058" cy="272057"/>
          </a:xfrm>
          <a:prstGeom prst="rect">
            <a:avLst/>
          </a:prstGeom>
        </p:spPr>
      </p:pic>
      <p:pic>
        <p:nvPicPr>
          <p:cNvPr id="8" name="Picture 7" descr="A picture containing room, rug&#10;&#10;Description automatically generated">
            <a:extLst>
              <a:ext uri="{FF2B5EF4-FFF2-40B4-BE49-F238E27FC236}">
                <a16:creationId xmlns:a16="http://schemas.microsoft.com/office/drawing/2014/main" id="{2AA31328-00FF-1844-B111-B9322A22B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913" y="2758907"/>
            <a:ext cx="272058" cy="272057"/>
          </a:xfrm>
          <a:prstGeom prst="rect">
            <a:avLst/>
          </a:prstGeom>
        </p:spPr>
      </p:pic>
      <p:pic>
        <p:nvPicPr>
          <p:cNvPr id="9" name="Picture 8" descr="A picture containing table&#10;&#10;Description automatically generated">
            <a:extLst>
              <a:ext uri="{FF2B5EF4-FFF2-40B4-BE49-F238E27FC236}">
                <a16:creationId xmlns:a16="http://schemas.microsoft.com/office/drawing/2014/main" id="{CFE4F144-2205-2D42-8425-B531F46D44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913" y="5444046"/>
            <a:ext cx="272058" cy="2720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A1728D-64D9-8C43-880C-CBE641BE159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23913" y="4772757"/>
            <a:ext cx="272058" cy="272058"/>
          </a:xfrm>
          <a:prstGeom prst="rect">
            <a:avLst/>
          </a:prstGeom>
        </p:spPr>
      </p:pic>
      <p:pic>
        <p:nvPicPr>
          <p:cNvPr id="11" name="Picture 10" descr="A picture containing red, umbrella&#10;&#10;Description automatically generated">
            <a:extLst>
              <a:ext uri="{FF2B5EF4-FFF2-40B4-BE49-F238E27FC236}">
                <a16:creationId xmlns:a16="http://schemas.microsoft.com/office/drawing/2014/main" id="{A0ABFACB-A46A-2B4D-95BD-0F782B49E4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913" y="3430189"/>
            <a:ext cx="272058" cy="272058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F78F61B-F7E6-BC49-9F66-3D0BAF091E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65225" y="2087621"/>
            <a:ext cx="9683750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14F81D2F-5EC7-C744-A3D4-9277981CB4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65225" y="3430189"/>
            <a:ext cx="9683750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00A39C97-2645-F441-B86A-3865154CE0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65225" y="4101473"/>
            <a:ext cx="9683750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146A85FE-59CD-374F-ABCB-D7ED1AD45B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65225" y="4772757"/>
            <a:ext cx="9683750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5F6EA271-5783-594F-BE7B-309BF541617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65225" y="5444042"/>
            <a:ext cx="9683750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56270FD8-8D2E-DA4C-B292-2867779F3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04815"/>
            <a:ext cx="6282377" cy="100806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IE" noProof="0"/>
              <a:t>Click to add headline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32EDB400-8A8D-BF42-B664-19A64D4236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914" y="1412879"/>
            <a:ext cx="10045700" cy="3603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 baseline="0">
                <a:solidFill>
                  <a:srgbClr val="2EBDB7"/>
                </a:solidFill>
              </a:defRPr>
            </a:lvl1pPr>
          </a:lstStyle>
          <a:p>
            <a:pPr lvl="0"/>
            <a:r>
              <a:rPr lang="en-IE" noProof="0"/>
              <a:t>Click to add subheading</a:t>
            </a:r>
          </a:p>
        </p:txBody>
      </p:sp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8CE6E895-A726-5442-B278-0E47A81AB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3" y="2087623"/>
            <a:ext cx="272058" cy="272057"/>
          </a:xfrm>
          <a:prstGeom prst="rect">
            <a:avLst/>
          </a:prstGeom>
        </p:spPr>
      </p:pic>
      <p:pic>
        <p:nvPicPr>
          <p:cNvPr id="46" name="Picture 45" descr="A picture containing player, shirt&#10;&#10;Description automatically generated">
            <a:extLst>
              <a:ext uri="{FF2B5EF4-FFF2-40B4-BE49-F238E27FC236}">
                <a16:creationId xmlns:a16="http://schemas.microsoft.com/office/drawing/2014/main" id="{6D7C2BC8-68BB-9345-A36D-D8741C9F0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13" y="4101477"/>
            <a:ext cx="272058" cy="272057"/>
          </a:xfrm>
          <a:prstGeom prst="rect">
            <a:avLst/>
          </a:prstGeom>
        </p:spPr>
      </p:pic>
      <p:pic>
        <p:nvPicPr>
          <p:cNvPr id="47" name="Picture 46" descr="A picture containing room, rug&#10;&#10;Description automatically generated">
            <a:extLst>
              <a:ext uri="{FF2B5EF4-FFF2-40B4-BE49-F238E27FC236}">
                <a16:creationId xmlns:a16="http://schemas.microsoft.com/office/drawing/2014/main" id="{5C383593-694C-904B-B0F9-6314996C9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913" y="2758908"/>
            <a:ext cx="272058" cy="272057"/>
          </a:xfrm>
          <a:prstGeom prst="rect">
            <a:avLst/>
          </a:prstGeom>
        </p:spPr>
      </p:pic>
      <p:pic>
        <p:nvPicPr>
          <p:cNvPr id="48" name="Picture 47" descr="A picture containing table&#10;&#10;Description automatically generated">
            <a:extLst>
              <a:ext uri="{FF2B5EF4-FFF2-40B4-BE49-F238E27FC236}">
                <a16:creationId xmlns:a16="http://schemas.microsoft.com/office/drawing/2014/main" id="{09D8C4DF-8511-BA41-AE10-2CAD469758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913" y="5444047"/>
            <a:ext cx="272058" cy="27205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6BE1604-91D4-2A4C-8033-9AB341A5320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23913" y="4772757"/>
            <a:ext cx="272058" cy="272058"/>
          </a:xfrm>
          <a:prstGeom prst="rect">
            <a:avLst/>
          </a:prstGeom>
        </p:spPr>
      </p:pic>
      <p:pic>
        <p:nvPicPr>
          <p:cNvPr id="50" name="Picture 49" descr="A picture containing red, umbrella&#10;&#10;Description automatically generated">
            <a:extLst>
              <a:ext uri="{FF2B5EF4-FFF2-40B4-BE49-F238E27FC236}">
                <a16:creationId xmlns:a16="http://schemas.microsoft.com/office/drawing/2014/main" id="{7BAC71FC-EEEE-3B43-B697-0FC71DDDA7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913" y="3430189"/>
            <a:ext cx="272058" cy="272058"/>
          </a:xfrm>
          <a:prstGeom prst="rect">
            <a:avLst/>
          </a:prstGeom>
        </p:spPr>
      </p:pic>
      <p:sp>
        <p:nvSpPr>
          <p:cNvPr id="60" name="Text Placeholder 23">
            <a:extLst>
              <a:ext uri="{FF2B5EF4-FFF2-40B4-BE49-F238E27FC236}">
                <a16:creationId xmlns:a16="http://schemas.microsoft.com/office/drawing/2014/main" id="{904E6CFF-A44E-8D47-A6D2-B7DEAAB258D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65225" y="2758906"/>
            <a:ext cx="9683750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31" name="Picture Placeholder 6">
            <a:extLst>
              <a:ext uri="{FF2B5EF4-FFF2-40B4-BE49-F238E27FC236}">
                <a16:creationId xmlns:a16="http://schemas.microsoft.com/office/drawing/2014/main" id="{4F7BF41A-25D9-B858-81BA-AF836049454F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41137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/>
              <a:t>Click to add affiliate logo if required</a:t>
            </a:r>
          </a:p>
        </p:txBody>
      </p:sp>
      <p:sp>
        <p:nvSpPr>
          <p:cNvPr id="32" name="Picture Placeholder 6">
            <a:extLst>
              <a:ext uri="{FF2B5EF4-FFF2-40B4-BE49-F238E27FC236}">
                <a16:creationId xmlns:a16="http://schemas.microsoft.com/office/drawing/2014/main" id="{C88F50DB-745C-7158-0595-9A86C9B4DD78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97942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/>
              <a:t>Click to add affiliate logo if required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2BB2E7A-4CDE-06FB-D8BA-93BFEB4A3C2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005325" y="642152"/>
            <a:ext cx="638964" cy="3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08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957EBC-3CD7-F54E-989C-E180FCDD3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C67A-F9B2-41DF-86C1-9E30DDC90674}" type="datetime1">
              <a:rPr lang="en-IE" noProof="0" smtClean="0"/>
              <a:t>02/05/2025</a:t>
            </a:fld>
            <a:endParaRPr lang="en-IE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671197-F101-9746-B6A4-A676261D0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47821E-B6FD-564C-A572-C0D44B26B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AEDB-52CF-426F-A782-5A64C4ED0067}" type="slidenum">
              <a:rPr lang="en-IE" noProof="0" smtClean="0"/>
              <a:t>‹#›</a:t>
            </a:fld>
            <a:endParaRPr lang="en-IE" noProof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C175EE1-7656-6342-A91E-F85119257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3" y="2294533"/>
            <a:ext cx="272058" cy="272057"/>
          </a:xfrm>
          <a:prstGeom prst="rect">
            <a:avLst/>
          </a:prstGeom>
        </p:spPr>
      </p:pic>
      <p:pic>
        <p:nvPicPr>
          <p:cNvPr id="7" name="Picture 6" descr="A picture containing player, shirt&#10;&#10;Description automatically generated">
            <a:extLst>
              <a:ext uri="{FF2B5EF4-FFF2-40B4-BE49-F238E27FC236}">
                <a16:creationId xmlns:a16="http://schemas.microsoft.com/office/drawing/2014/main" id="{F47E5027-217B-CA40-8305-E9DC74931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13" y="4128786"/>
            <a:ext cx="272058" cy="272057"/>
          </a:xfrm>
          <a:prstGeom prst="rect">
            <a:avLst/>
          </a:prstGeom>
        </p:spPr>
      </p:pic>
      <p:pic>
        <p:nvPicPr>
          <p:cNvPr id="9" name="Picture 8" descr="A picture containing table&#10;&#10;Description automatically generated">
            <a:extLst>
              <a:ext uri="{FF2B5EF4-FFF2-40B4-BE49-F238E27FC236}">
                <a16:creationId xmlns:a16="http://schemas.microsoft.com/office/drawing/2014/main" id="{CFE4F144-2205-2D42-8425-B531F46D4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913" y="5045913"/>
            <a:ext cx="272058" cy="272057"/>
          </a:xfrm>
          <a:prstGeom prst="rect">
            <a:avLst/>
          </a:prstGeom>
        </p:spPr>
      </p:pic>
      <p:pic>
        <p:nvPicPr>
          <p:cNvPr id="11" name="Picture 10" descr="A picture containing red, umbrella&#10;&#10;Description automatically generated">
            <a:extLst>
              <a:ext uri="{FF2B5EF4-FFF2-40B4-BE49-F238E27FC236}">
                <a16:creationId xmlns:a16="http://schemas.microsoft.com/office/drawing/2014/main" id="{A0ABFACB-A46A-2B4D-95BD-0F782B49E4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913" y="3211656"/>
            <a:ext cx="272058" cy="272058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F78F61B-F7E6-BC49-9F66-3D0BAF091E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65225" y="2294529"/>
            <a:ext cx="9683750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14F81D2F-5EC7-C744-A3D4-9277981CB4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65225" y="3211656"/>
            <a:ext cx="9683750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00A39C97-2645-F441-B86A-3865154CE0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65225" y="4128784"/>
            <a:ext cx="9683750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5F6EA271-5783-594F-BE7B-309BF541617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65225" y="5045911"/>
            <a:ext cx="9683750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56270FD8-8D2E-DA4C-B292-2867779F3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04815"/>
            <a:ext cx="6282377" cy="100806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IE" noProof="0"/>
              <a:t>Click to add headline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32EDB400-8A8D-BF42-B664-19A64D4236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914" y="1412879"/>
            <a:ext cx="10045700" cy="3603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 baseline="0">
                <a:solidFill>
                  <a:srgbClr val="2EBDB7"/>
                </a:solidFill>
              </a:defRPr>
            </a:lvl1pPr>
          </a:lstStyle>
          <a:p>
            <a:pPr lvl="0"/>
            <a:r>
              <a:rPr lang="en-IE" noProof="0"/>
              <a:t>Click to add subheading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555EFD72-70F2-A55C-67CD-9C47DCD9CA0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41137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/>
              <a:t>Click to add affiliate logo if required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932BACD3-7EB9-E820-4530-538C3AF845C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7942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/>
              <a:t>Click to add affiliate logo if required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8C84D6A-9791-4651-6105-8AD96593C4B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005325" y="642152"/>
            <a:ext cx="638964" cy="3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97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9A472C-E547-404C-87A9-8CA0E1B227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176" y="-27991"/>
            <a:ext cx="12244935" cy="688777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86DD334-44C4-1149-A3C8-53A47D293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48975" y="404813"/>
            <a:ext cx="863598" cy="863598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540C531-1D54-0242-9403-4CB4485F75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4" y="2309377"/>
            <a:ext cx="3979618" cy="92333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IE" noProof="0"/>
              <a:t>Click to add section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7A7B3E8-22CC-3D44-B7A3-54ACFED6B2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914" y="3249130"/>
            <a:ext cx="3979862" cy="341632"/>
          </a:xfrm>
        </p:spPr>
        <p:txBody>
          <a:bodyPr>
            <a:spAutoFit/>
          </a:bodyPr>
          <a:lstStyle>
            <a:lvl1pPr marL="0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IE" noProof="0"/>
              <a:t>Click to add subheading</a:t>
            </a:r>
          </a:p>
        </p:txBody>
      </p:sp>
      <p:sp>
        <p:nvSpPr>
          <p:cNvPr id="11" name="Date Placeholder 11">
            <a:extLst>
              <a:ext uri="{FF2B5EF4-FFF2-40B4-BE49-F238E27FC236}">
                <a16:creationId xmlns:a16="http://schemas.microsoft.com/office/drawing/2014/main" id="{45BF96FF-6325-3F49-9B71-265DEF166F3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42916" y="6244110"/>
            <a:ext cx="900111" cy="17033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F93A675E-108C-4299-BA6D-1D5C50430F7E}" type="datetime1">
              <a:rPr lang="en-IE" noProof="0" smtClean="0"/>
              <a:t>02/05/2025</a:t>
            </a:fld>
            <a:endParaRPr lang="en-IE" noProof="0"/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9EE47EC6-194F-FA43-9D89-BE2C3EBBC5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848980" y="6237288"/>
            <a:ext cx="863599" cy="17033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E5DBAEDB-52CF-426F-A782-5A64C4ED0067}" type="slidenum">
              <a:rPr lang="en-IE" noProof="0" smtClean="0"/>
              <a:t>‹#›</a:t>
            </a:fld>
            <a:endParaRPr lang="en-IE" noProof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007AAF0-C886-344F-985C-9E5B49DE6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48976" y="404813"/>
            <a:ext cx="863598" cy="8635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E35274-14F7-FEBC-ABC4-3DFA29D2D5F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05324" y="642152"/>
            <a:ext cx="638965" cy="39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46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1F83D2-5F83-A94F-888C-90E1A38CE5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67099"/>
            <a:ext cx="12311286" cy="69250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B060BB3-40E7-4046-A68A-75BFBF445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48975" y="404813"/>
            <a:ext cx="863598" cy="863598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F8CCE1F-9486-0045-B9F2-B39C993099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4" y="2737079"/>
            <a:ext cx="3979618" cy="92333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IE" noProof="0"/>
              <a:t>Click to add section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966ADD-0E60-7845-844D-A22A00C2C7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4" y="3676985"/>
            <a:ext cx="3979862" cy="341632"/>
          </a:xfrm>
        </p:spPr>
        <p:txBody>
          <a:bodyPr>
            <a:spAutoFit/>
          </a:bodyPr>
          <a:lstStyle>
            <a:lvl1pPr marL="0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IE" noProof="0"/>
              <a:t>Click to add subheading</a:t>
            </a:r>
          </a:p>
        </p:txBody>
      </p:sp>
      <p:sp>
        <p:nvSpPr>
          <p:cNvPr id="9" name="Date Placeholder 11">
            <a:extLst>
              <a:ext uri="{FF2B5EF4-FFF2-40B4-BE49-F238E27FC236}">
                <a16:creationId xmlns:a16="http://schemas.microsoft.com/office/drawing/2014/main" id="{219137AF-8D77-3646-875C-D9D17810C52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42916" y="6244110"/>
            <a:ext cx="900111" cy="17033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75C6C1A7-F937-4A25-86BD-48D1307231C4}" type="datetime1">
              <a:rPr lang="en-IE" noProof="0" smtClean="0"/>
              <a:t>02/05/2025</a:t>
            </a:fld>
            <a:endParaRPr lang="en-IE" noProof="0"/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58E3F690-5C51-024D-B2BA-951E1BEB1E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848980" y="6237288"/>
            <a:ext cx="863599" cy="17033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E5DBAEDB-52CF-426F-A782-5A64C4ED0067}" type="slidenum">
              <a:rPr lang="en-IE" noProof="0" smtClean="0"/>
              <a:t>‹#›</a:t>
            </a:fld>
            <a:endParaRPr lang="en-IE" noProof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5071E91-610D-C943-BEB1-2819BDCFC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48976" y="404813"/>
            <a:ext cx="863598" cy="8635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3DBE28-B398-2192-03DC-2AC2ABAD73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05324" y="642152"/>
            <a:ext cx="638965" cy="39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99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3.jpe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5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40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8C1906-468E-2747-B3E1-F76D6523F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04815"/>
            <a:ext cx="6913562" cy="10080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/>
              <a:t>Click to edit Master title style</a:t>
            </a:r>
            <a:endParaRPr lang="en-IE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66526-2746-574D-851E-70B839ACE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4" y="1412876"/>
            <a:ext cx="11269662" cy="4681357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IE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A8C0B-BF26-F549-A781-2CC16E4A33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6" y="6237288"/>
            <a:ext cx="900111" cy="170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aseline="0">
                <a:solidFill>
                  <a:srgbClr val="524746"/>
                </a:solidFill>
                <a:latin typeface="Arial" panose="020B0604020202020204" pitchFamily="34" charset="0"/>
              </a:defRPr>
            </a:lvl1pPr>
          </a:lstStyle>
          <a:p>
            <a:fld id="{F8AA30BA-57E5-47A7-BF34-BDDE59C42010}" type="datetime1">
              <a:rPr lang="en-IE" noProof="0" smtClean="0"/>
              <a:t>02/05/2025</a:t>
            </a:fld>
            <a:endParaRPr lang="en-IE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2E20D-E49B-A84E-9427-6CF78BBE6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3026" y="6237288"/>
            <a:ext cx="9505953" cy="170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aseline="0">
                <a:solidFill>
                  <a:srgbClr val="524746"/>
                </a:solidFill>
                <a:latin typeface="Arial" panose="020B0604020202020204" pitchFamily="34" charset="0"/>
              </a:defRPr>
            </a:lvl1pPr>
          </a:lstStyle>
          <a:p>
            <a:endParaRPr lang="en-IE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6EB4B-9394-2A44-AE79-47330F624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48980" y="6237288"/>
            <a:ext cx="863599" cy="170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aseline="0">
                <a:solidFill>
                  <a:srgbClr val="524746"/>
                </a:solidFill>
                <a:latin typeface="Arial" panose="020B0604020202020204" pitchFamily="34" charset="0"/>
              </a:defRPr>
            </a:lvl1pPr>
          </a:lstStyle>
          <a:p>
            <a:fld id="{E5DBAEDB-52CF-426F-A782-5A64C4ED0067}" type="slidenum">
              <a:rPr lang="en-IE" noProof="0" smtClean="0"/>
              <a:t>‹#›</a:t>
            </a:fld>
            <a:endParaRPr lang="en-IE" noProof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906390E-C11C-A943-B798-37F92D321314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0848975" y="404813"/>
            <a:ext cx="863598" cy="8635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F6CAF68-DE66-0242-B66B-00C5C7FC7C25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l="-1" t="6477" r="32491"/>
          <a:stretch/>
        </p:blipFill>
        <p:spPr>
          <a:xfrm>
            <a:off x="0" y="6436839"/>
            <a:ext cx="12192000" cy="4227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10F3FD-2F2C-C94E-9334-BBD56DC30E8D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l="-1" t="6477" r="32491"/>
          <a:stretch/>
        </p:blipFill>
        <p:spPr>
          <a:xfrm>
            <a:off x="0" y="6436839"/>
            <a:ext cx="12192000" cy="4227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836C39-06F6-A04B-9585-0B410F80C80E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l="-1" t="6477" r="32491"/>
          <a:stretch/>
        </p:blipFill>
        <p:spPr>
          <a:xfrm>
            <a:off x="1" y="6436839"/>
            <a:ext cx="12192000" cy="42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2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  <p:sldLayoutId id="2147483763" r:id="rId20"/>
    <p:sldLayoutId id="2147483764" r:id="rId21"/>
    <p:sldLayoutId id="2147483765" r:id="rId22"/>
    <p:sldLayoutId id="2147483766" r:id="rId23"/>
    <p:sldLayoutId id="2147483767" r:id="rId24"/>
    <p:sldLayoutId id="2147483768" r:id="rId25"/>
    <p:sldLayoutId id="2147483769" r:id="rId26"/>
    <p:sldLayoutId id="2147483770" r:id="rId27"/>
    <p:sldLayoutId id="2147483771" r:id="rId28"/>
    <p:sldLayoutId id="2147483772" r:id="rId29"/>
    <p:sldLayoutId id="2147483773" r:id="rId30"/>
    <p:sldLayoutId id="2147483774" r:id="rId31"/>
    <p:sldLayoutId id="2147483812" r:id="rId32"/>
    <p:sldLayoutId id="2147483811" r:id="rId33"/>
    <p:sldLayoutId id="2147483813" r:id="rId34"/>
    <p:sldLayoutId id="2147483775" r:id="rId35"/>
  </p:sldLayoutIdLst>
  <p:hf hdr="0" ftr="0" dt="0"/>
  <p:txStyles>
    <p:titleStyle>
      <a:lvl1pPr marL="6351" indent="0" algn="l" defTabSz="914448" rtl="0" eaLnBrk="1" latinLnBrk="0" hangingPunct="1">
        <a:lnSpc>
          <a:spcPct val="90000"/>
        </a:lnSpc>
        <a:spcBef>
          <a:spcPct val="0"/>
        </a:spcBef>
        <a:buNone/>
        <a:tabLst/>
        <a:defRPr sz="3000" kern="1200" baseline="0">
          <a:solidFill>
            <a:srgbClr val="FF4438"/>
          </a:solidFill>
          <a:latin typeface="Arial Black" panose="020B0604020202020204" pitchFamily="34" charset="0"/>
          <a:ea typeface="+mj-ea"/>
          <a:cs typeface="+mj-cs"/>
        </a:defRPr>
      </a:lvl1pPr>
    </p:titleStyle>
    <p:bodyStyle>
      <a:lvl1pPr marL="225437" indent="-219087" algn="l" defTabSz="91444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00000"/>
        <a:buFontTx/>
        <a:buBlip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</a:buBlip>
        <a:tabLst/>
        <a:defRPr sz="18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90564" indent="-265128" algn="l" defTabSz="91444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Tx/>
        <a:buBlip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</a:buBlip>
        <a:tabLst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757277" indent="-266714" algn="l" defTabSz="91444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Tx/>
        <a:buBlip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</a:buBlip>
        <a:tabLst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982715" indent="-225437" algn="l" defTabSz="91444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Tx/>
        <a:buBlip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</a:buBlip>
        <a:tabLst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203389" marR="0" indent="-220675" algn="l" defTabSz="914448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Tx/>
        <a:buBlip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</a:buBlip>
        <a:tabLst/>
        <a:defRPr sz="1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732" indent="-228612" algn="l" defTabSz="914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57" indent="-228612" algn="l" defTabSz="914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82" indent="-228612" algn="l" defTabSz="914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05" indent="-228612" algn="l" defTabSz="914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4" algn="l" defTabSz="9144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8" algn="l" defTabSz="9144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72" algn="l" defTabSz="9144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6" algn="l" defTabSz="9144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21" algn="l" defTabSz="9144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45" algn="l" defTabSz="9144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9" algn="l" defTabSz="9144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93" algn="l" defTabSz="9144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3" pos="3840">
          <p15:clr>
            <a:srgbClr val="F26B43"/>
          </p15:clr>
        </p15:guide>
        <p15:guide id="35" orient="horz" pos="3929">
          <p15:clr>
            <a:srgbClr val="F26B43"/>
          </p15:clr>
        </p15:guide>
        <p15:guide id="36" pos="6834">
          <p15:clr>
            <a:srgbClr val="F26B43"/>
          </p15:clr>
        </p15:guide>
        <p15:guide id="37" orient="horz" pos="255">
          <p15:clr>
            <a:srgbClr val="F26B43"/>
          </p15:clr>
        </p15:guide>
        <p15:guide id="38" pos="279">
          <p15:clr>
            <a:srgbClr val="F26B43"/>
          </p15:clr>
        </p15:guide>
        <p15:guide id="39" orient="horz" pos="799">
          <p15:clr>
            <a:srgbClr val="F26B43"/>
          </p15:clr>
        </p15:guide>
        <p15:guide id="40" pos="7378">
          <p15:clr>
            <a:srgbClr val="F26B43"/>
          </p15:clr>
        </p15:guide>
        <p15:guide id="41" pos="4634">
          <p15:clr>
            <a:srgbClr val="F26B43"/>
          </p15:clr>
        </p15:guide>
        <p15:guide id="42" pos="4861">
          <p15:clr>
            <a:srgbClr val="F26B43"/>
          </p15:clr>
        </p15:guide>
        <p15:guide id="43" pos="6607">
          <p15:clr>
            <a:srgbClr val="F26B43"/>
          </p15:clr>
        </p15:guide>
        <p15:guide id="44" orient="horz" pos="3838">
          <p15:clr>
            <a:srgbClr val="F26B43"/>
          </p15:clr>
        </p15:guide>
        <p15:guide id="45" orient="horz" pos="1003">
          <p15:clr>
            <a:srgbClr val="F26B43"/>
          </p15:clr>
        </p15:guide>
        <p15:guide id="46" orient="horz" pos="890">
          <p15:clr>
            <a:srgbClr val="F26B43"/>
          </p15:clr>
        </p15:guide>
        <p15:guide id="47" pos="3953">
          <p15:clr>
            <a:srgbClr val="F26B43"/>
          </p15:clr>
        </p15:guide>
        <p15:guide id="48" pos="3727">
          <p15:clr>
            <a:srgbClr val="F26B43"/>
          </p15:clr>
        </p15:guide>
        <p15:guide id="49" orient="horz" pos="2160">
          <p15:clr>
            <a:srgbClr val="F26B43"/>
          </p15:clr>
        </p15:guide>
        <p15:guide id="50" pos="3841">
          <p15:clr>
            <a:srgbClr val="F26B43"/>
          </p15:clr>
        </p15:guide>
        <p15:guide id="51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sa.ie/road-safety/research/reports/safe-speed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chart" Target="../charts/chart13.xml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chart" Target="../charts/char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commission/presscorner/detail/en/ip_25_789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45F86-4B82-EA57-3D45-03A910064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580" y="1289294"/>
            <a:ext cx="7168449" cy="2308324"/>
          </a:xfrm>
        </p:spPr>
        <p:txBody>
          <a:bodyPr/>
          <a:lstStyle/>
          <a:p>
            <a:pPr marL="6350"/>
            <a:r>
              <a:rPr lang="en-IE" sz="4000" dirty="0">
                <a:latin typeface="Arial Black"/>
              </a:rPr>
              <a:t>Casualty trends in Ireland, and research on recent speed limit change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0DCA12-D7D6-5703-8EAD-9AB45A26D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039" y="3728566"/>
            <a:ext cx="5624428" cy="2277547"/>
          </a:xfrm>
        </p:spPr>
        <p:txBody>
          <a:bodyPr vert="horz" wrap="square" lIns="90000" tIns="45720" rIns="91440" bIns="45720" rtlCol="0" anchor="t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TII Conference, 9</a:t>
            </a:r>
            <a:r>
              <a:rPr lang="en-US" baseline="30000" dirty="0">
                <a:latin typeface="Arial"/>
                <a:cs typeface="Arial"/>
              </a:rPr>
              <a:t>Th</a:t>
            </a:r>
            <a:r>
              <a:rPr lang="en-US" dirty="0">
                <a:latin typeface="Arial"/>
                <a:cs typeface="Arial"/>
              </a:rPr>
              <a:t> April 2025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Velma Burns, 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Research Manager </a:t>
            </a:r>
          </a:p>
          <a:p>
            <a:r>
              <a:rPr lang="en-US" dirty="0">
                <a:latin typeface="Arial"/>
                <a:cs typeface="Arial"/>
              </a:rPr>
              <a:t>Road Safety Authority 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C5A9FF-0EE2-51A6-C73C-1ADC75ACD9BA}"/>
              </a:ext>
            </a:extLst>
          </p:cNvPr>
          <p:cNvSpPr txBox="1"/>
          <p:nvPr/>
        </p:nvSpPr>
        <p:spPr>
          <a:xfrm>
            <a:off x="3049030" y="2873631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>
                <a:effectLst/>
              </a:rPr>
              <a:t> 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317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B0D2057B-6072-2612-2ED1-D8E8655FB175}"/>
              </a:ext>
            </a:extLst>
          </p:cNvPr>
          <p:cNvGraphicFramePr>
            <a:graphicFrameLocks/>
          </p:cNvGraphicFramePr>
          <p:nvPr/>
        </p:nvGraphicFramePr>
        <p:xfrm>
          <a:off x="461169" y="2092829"/>
          <a:ext cx="11269662" cy="3750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C1AD720-60D1-220A-842C-EAB8A6DAF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200826"/>
            <a:ext cx="7818218" cy="1008061"/>
          </a:xfrm>
        </p:spPr>
        <p:txBody>
          <a:bodyPr/>
          <a:lstStyle/>
          <a:p>
            <a:r>
              <a:rPr lang="en-IE"/>
              <a:t>Long term trend serious injuries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28822-E63C-EA62-83B6-6DD2885F0B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2913" y="1277841"/>
            <a:ext cx="10577511" cy="360363"/>
          </a:xfrm>
        </p:spPr>
        <p:txBody>
          <a:bodyPr vert="horz" lIns="90000" tIns="45720" rIns="91440" bIns="45720" rtlCol="0" anchor="t">
            <a:noAutofit/>
          </a:bodyPr>
          <a:lstStyle/>
          <a:p>
            <a:r>
              <a:rPr lang="en-IE" u="sng">
                <a:latin typeface="Calibri"/>
                <a:ea typeface="Calibri" panose="020F0502020204030204" pitchFamily="34" charset="0"/>
                <a:cs typeface="Times New Roman"/>
              </a:rPr>
              <a:t>Provisional </a:t>
            </a:r>
            <a:r>
              <a:rPr lang="en-IE">
                <a:latin typeface="Calibri"/>
                <a:ea typeface="Calibri" panose="020F0502020204030204" pitchFamily="34" charset="0"/>
                <a:cs typeface="Times New Roman"/>
              </a:rPr>
              <a:t>data indicates 8</a:t>
            </a:r>
            <a:r>
              <a:rPr lang="en-IE" b="1"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IE" sz="24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serious injuries </a:t>
            </a:r>
            <a:r>
              <a:rPr lang="en-IE" sz="2400">
                <a:effectLst/>
                <a:latin typeface="Calibri"/>
                <a:ea typeface="Calibri" panose="020F0502020204030204" pitchFamily="34" charset="0"/>
                <a:cs typeface="Times New Roman"/>
              </a:rPr>
              <a:t>for every fatality in 2024</a:t>
            </a:r>
            <a:r>
              <a:rPr lang="en-IE">
                <a:latin typeface="Calibri"/>
                <a:ea typeface="Calibri" panose="020F0502020204030204" pitchFamily="34" charset="0"/>
                <a:cs typeface="Times New Roman"/>
              </a:rPr>
              <a:t>, but numbers will rise. </a:t>
            </a:r>
            <a:endParaRPr lang="en-IE">
              <a:latin typeface="Calibri"/>
              <a:cs typeface="Times New Roman"/>
            </a:endParaRPr>
          </a:p>
          <a:p>
            <a:endParaRPr lang="en-I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49614C-D912-3796-805C-611D88074C81}"/>
              </a:ext>
            </a:extLst>
          </p:cNvPr>
          <p:cNvSpPr txBox="1"/>
          <p:nvPr/>
        </p:nvSpPr>
        <p:spPr>
          <a:xfrm>
            <a:off x="70152" y="5842911"/>
            <a:ext cx="11836926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IE" sz="1400" i="1">
                <a:solidFill>
                  <a:schemeClr val="bg1">
                    <a:lumMod val="65000"/>
                  </a:schemeClr>
                </a:solidFill>
              </a:rPr>
              <a:t>*2021-2024 serious injury data is </a:t>
            </a:r>
            <a:r>
              <a:rPr lang="en-IE" sz="1400" i="1" u="sng">
                <a:solidFill>
                  <a:schemeClr val="bg1">
                    <a:lumMod val="65000"/>
                  </a:schemeClr>
                </a:solidFill>
              </a:rPr>
              <a:t>provisional</a:t>
            </a:r>
            <a:r>
              <a:rPr lang="en-IE" sz="1400" i="1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en-IE" sz="1400" i="1" u="sng">
                <a:solidFill>
                  <a:schemeClr val="bg1">
                    <a:lumMod val="65000"/>
                  </a:schemeClr>
                </a:solidFill>
              </a:rPr>
              <a:t>subject to change. </a:t>
            </a:r>
            <a:r>
              <a:rPr lang="en-IE" sz="1400" i="1">
                <a:solidFill>
                  <a:schemeClr val="bg1">
                    <a:lumMod val="65000"/>
                  </a:schemeClr>
                </a:solidFill>
              </a:rPr>
              <a:t>There can be significant fluctuations in serious injury numbers until such time as records are fully updated. 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B41DF0-0133-F64A-CE03-E298A251AF2A}"/>
              </a:ext>
            </a:extLst>
          </p:cNvPr>
          <p:cNvCxnSpPr>
            <a:cxnSpLocks/>
            <a:endCxn id="15" idx="3"/>
          </p:cNvCxnSpPr>
          <p:nvPr/>
        </p:nvCxnSpPr>
        <p:spPr>
          <a:xfrm>
            <a:off x="6982691" y="3241964"/>
            <a:ext cx="2777160" cy="1084779"/>
          </a:xfrm>
          <a:prstGeom prst="line">
            <a:avLst/>
          </a:prstGeom>
          <a:ln w="19050">
            <a:solidFill>
              <a:schemeClr val="accent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0568FF04-3DE2-7016-65F2-7F8F9E1C4919}"/>
              </a:ext>
            </a:extLst>
          </p:cNvPr>
          <p:cNvSpPr/>
          <p:nvPr/>
        </p:nvSpPr>
        <p:spPr>
          <a:xfrm flipH="1">
            <a:off x="9759851" y="4202392"/>
            <a:ext cx="481604" cy="24870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60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7712EE-18F4-58CB-29B2-0A85247466E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6290" y="1917050"/>
            <a:ext cx="5433857" cy="360363"/>
          </a:xfrm>
        </p:spPr>
        <p:txBody>
          <a:bodyPr/>
          <a:lstStyle/>
          <a:p>
            <a:r>
              <a:rPr lang="en-GB" dirty="0"/>
              <a:t>Road user type (n=1,368)</a:t>
            </a:r>
            <a:endParaRPr lang="en-IE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459868E-8B6D-9D23-5B72-ED502F74E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04815"/>
            <a:ext cx="9236108" cy="1008061"/>
          </a:xfrm>
        </p:spPr>
        <p:txBody>
          <a:bodyPr/>
          <a:lstStyle/>
          <a:p>
            <a:r>
              <a:rPr lang="en-IE" dirty="0"/>
              <a:t>Provisional data on serious injuries 2024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4664DBA4-8F0B-3D4D-A938-C080D8C6D1A6}"/>
              </a:ext>
            </a:extLst>
          </p:cNvPr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1182869687"/>
              </p:ext>
            </p:extLst>
          </p:nvPr>
        </p:nvGraphicFramePr>
        <p:xfrm>
          <a:off x="442913" y="2533617"/>
          <a:ext cx="5467234" cy="2782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C94CAA1-2F94-4711-4980-A395A0FBD6B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62106" y="1888131"/>
            <a:ext cx="5433857" cy="360363"/>
          </a:xfrm>
        </p:spPr>
        <p:txBody>
          <a:bodyPr/>
          <a:lstStyle/>
          <a:p>
            <a:r>
              <a:rPr lang="en-IE" dirty="0"/>
              <a:t>Rural and urban roads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2735442-B8F3-405C-43F9-B70003A25D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707706"/>
              </p:ext>
            </p:extLst>
          </p:nvPr>
        </p:nvGraphicFramePr>
        <p:xfrm>
          <a:off x="6278721" y="2533617"/>
          <a:ext cx="5517242" cy="2782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04A4551-D022-89A9-C866-611BCF1FE4B7}"/>
              </a:ext>
            </a:extLst>
          </p:cNvPr>
          <p:cNvCxnSpPr/>
          <p:nvPr/>
        </p:nvCxnSpPr>
        <p:spPr>
          <a:xfrm>
            <a:off x="7315200" y="2348273"/>
            <a:ext cx="0" cy="216145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440E3F-AD47-88DF-B95D-E4122AD50712}"/>
              </a:ext>
            </a:extLst>
          </p:cNvPr>
          <p:cNvCxnSpPr/>
          <p:nvPr/>
        </p:nvCxnSpPr>
        <p:spPr>
          <a:xfrm>
            <a:off x="8853055" y="2348273"/>
            <a:ext cx="0" cy="216145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48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E388C-CC25-FAC9-53F5-08157B5B0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DCF50-E25A-4674-89C9-F4BA55290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2724876"/>
            <a:ext cx="3979618" cy="507831"/>
          </a:xfrm>
        </p:spPr>
        <p:txBody>
          <a:bodyPr/>
          <a:lstStyle/>
          <a:p>
            <a:r>
              <a:rPr lang="en-IE" dirty="0"/>
              <a:t>Speeding 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30FD0647-C6CC-3485-CC61-5920C53EB7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From observational studies, self-report surveys and coronial data</a:t>
            </a:r>
          </a:p>
        </p:txBody>
      </p:sp>
    </p:spTree>
    <p:extLst>
      <p:ext uri="{BB962C8B-B14F-4D97-AF65-F5344CB8AC3E}">
        <p14:creationId xmlns:p14="http://schemas.microsoft.com/office/powerpoint/2010/main" val="435658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Placeholder 12">
            <a:extLst>
              <a:ext uri="{FF2B5EF4-FFF2-40B4-BE49-F238E27FC236}">
                <a16:creationId xmlns:a16="http://schemas.microsoft.com/office/drawing/2014/main" id="{D50AE3E2-475D-B170-3C23-B783DA089FC6}"/>
              </a:ext>
            </a:extLst>
          </p:cNvPr>
          <p:cNvGraphicFramePr>
            <a:graphicFrameLocks noGrp="1"/>
          </p:cNvGraphicFramePr>
          <p:nvPr>
            <p:ph type="chart" sz="quarter" idx="27"/>
            <p:extLst>
              <p:ext uri="{D42A27DB-BD31-4B8C-83A1-F6EECF244321}">
                <p14:modId xmlns:p14="http://schemas.microsoft.com/office/powerpoint/2010/main" val="103859345"/>
              </p:ext>
            </p:extLst>
          </p:nvPr>
        </p:nvGraphicFramePr>
        <p:xfrm>
          <a:off x="442913" y="1145721"/>
          <a:ext cx="5492750" cy="2678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Placeholder 15">
            <a:extLst>
              <a:ext uri="{FF2B5EF4-FFF2-40B4-BE49-F238E27FC236}">
                <a16:creationId xmlns:a16="http://schemas.microsoft.com/office/drawing/2014/main" id="{267E1D2B-ACE0-B141-F6C7-AFE8399B9188}"/>
              </a:ext>
            </a:extLst>
          </p:cNvPr>
          <p:cNvGraphicFramePr>
            <a:graphicFrameLocks noGrp="1"/>
          </p:cNvGraphicFramePr>
          <p:nvPr>
            <p:ph type="chart" sz="quarter" idx="28"/>
            <p:extLst>
              <p:ext uri="{D42A27DB-BD31-4B8C-83A1-F6EECF244321}">
                <p14:modId xmlns:p14="http://schemas.microsoft.com/office/powerpoint/2010/main" val="1728275146"/>
              </p:ext>
            </p:extLst>
          </p:nvPr>
        </p:nvGraphicFramePr>
        <p:xfrm>
          <a:off x="442914" y="3823857"/>
          <a:ext cx="5492750" cy="2583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DE4D44D9-0EED-4CFF-8938-5E5966B05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04816"/>
            <a:ext cx="6282378" cy="583476"/>
          </a:xfrm>
        </p:spPr>
        <p:txBody>
          <a:bodyPr/>
          <a:lstStyle/>
          <a:p>
            <a:r>
              <a:rPr lang="en-IE" dirty="0"/>
              <a:t>Speeding – research 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AE8E84-47E4-EB8B-2400-EFB631557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AEDB-52CF-426F-A782-5A64C4ED0067}" type="slidenum">
              <a:rPr lang="en-IE" noProof="0" smtClean="0"/>
              <a:t>13</a:t>
            </a:fld>
            <a:endParaRPr lang="en-IE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67CF8A-0463-1270-A940-2A8AF58200D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29353" y="3850481"/>
            <a:ext cx="5492184" cy="2557141"/>
          </a:xfrm>
          <a:pattFill prst="lt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28575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573701736">
                  <a:custGeom>
                    <a:avLst/>
                    <a:gdLst>
                      <a:gd name="connsiteX0" fmla="*/ 0 w 5492184"/>
                      <a:gd name="connsiteY0" fmla="*/ 0 h 2557141"/>
                      <a:gd name="connsiteX1" fmla="*/ 604140 w 5492184"/>
                      <a:gd name="connsiteY1" fmla="*/ 0 h 2557141"/>
                      <a:gd name="connsiteX2" fmla="*/ 1153359 w 5492184"/>
                      <a:gd name="connsiteY2" fmla="*/ 0 h 2557141"/>
                      <a:gd name="connsiteX3" fmla="*/ 1537812 w 5492184"/>
                      <a:gd name="connsiteY3" fmla="*/ 0 h 2557141"/>
                      <a:gd name="connsiteX4" fmla="*/ 2087030 w 5492184"/>
                      <a:gd name="connsiteY4" fmla="*/ 0 h 2557141"/>
                      <a:gd name="connsiteX5" fmla="*/ 2471483 w 5492184"/>
                      <a:gd name="connsiteY5" fmla="*/ 0 h 2557141"/>
                      <a:gd name="connsiteX6" fmla="*/ 3130545 w 5492184"/>
                      <a:gd name="connsiteY6" fmla="*/ 0 h 2557141"/>
                      <a:gd name="connsiteX7" fmla="*/ 3789607 w 5492184"/>
                      <a:gd name="connsiteY7" fmla="*/ 0 h 2557141"/>
                      <a:gd name="connsiteX8" fmla="*/ 4338825 w 5492184"/>
                      <a:gd name="connsiteY8" fmla="*/ 0 h 2557141"/>
                      <a:gd name="connsiteX9" fmla="*/ 4942966 w 5492184"/>
                      <a:gd name="connsiteY9" fmla="*/ 0 h 2557141"/>
                      <a:gd name="connsiteX10" fmla="*/ 5492184 w 5492184"/>
                      <a:gd name="connsiteY10" fmla="*/ 0 h 2557141"/>
                      <a:gd name="connsiteX11" fmla="*/ 5492184 w 5492184"/>
                      <a:gd name="connsiteY11" fmla="*/ 460285 h 2557141"/>
                      <a:gd name="connsiteX12" fmla="*/ 5492184 w 5492184"/>
                      <a:gd name="connsiteY12" fmla="*/ 920571 h 2557141"/>
                      <a:gd name="connsiteX13" fmla="*/ 5492184 w 5492184"/>
                      <a:gd name="connsiteY13" fmla="*/ 1431999 h 2557141"/>
                      <a:gd name="connsiteX14" fmla="*/ 5492184 w 5492184"/>
                      <a:gd name="connsiteY14" fmla="*/ 1943427 h 2557141"/>
                      <a:gd name="connsiteX15" fmla="*/ 5492184 w 5492184"/>
                      <a:gd name="connsiteY15" fmla="*/ 2557141 h 2557141"/>
                      <a:gd name="connsiteX16" fmla="*/ 5052809 w 5492184"/>
                      <a:gd name="connsiteY16" fmla="*/ 2557141 h 2557141"/>
                      <a:gd name="connsiteX17" fmla="*/ 4448669 w 5492184"/>
                      <a:gd name="connsiteY17" fmla="*/ 2557141 h 2557141"/>
                      <a:gd name="connsiteX18" fmla="*/ 4064216 w 5492184"/>
                      <a:gd name="connsiteY18" fmla="*/ 2557141 h 2557141"/>
                      <a:gd name="connsiteX19" fmla="*/ 3679763 w 5492184"/>
                      <a:gd name="connsiteY19" fmla="*/ 2557141 h 2557141"/>
                      <a:gd name="connsiteX20" fmla="*/ 3075623 w 5492184"/>
                      <a:gd name="connsiteY20" fmla="*/ 2557141 h 2557141"/>
                      <a:gd name="connsiteX21" fmla="*/ 2526405 w 5492184"/>
                      <a:gd name="connsiteY21" fmla="*/ 2557141 h 2557141"/>
                      <a:gd name="connsiteX22" fmla="*/ 1977186 w 5492184"/>
                      <a:gd name="connsiteY22" fmla="*/ 2557141 h 2557141"/>
                      <a:gd name="connsiteX23" fmla="*/ 1537812 w 5492184"/>
                      <a:gd name="connsiteY23" fmla="*/ 2557141 h 2557141"/>
                      <a:gd name="connsiteX24" fmla="*/ 933671 w 5492184"/>
                      <a:gd name="connsiteY24" fmla="*/ 2557141 h 2557141"/>
                      <a:gd name="connsiteX25" fmla="*/ 0 w 5492184"/>
                      <a:gd name="connsiteY25" fmla="*/ 2557141 h 2557141"/>
                      <a:gd name="connsiteX26" fmla="*/ 0 w 5492184"/>
                      <a:gd name="connsiteY26" fmla="*/ 2096856 h 2557141"/>
                      <a:gd name="connsiteX27" fmla="*/ 0 w 5492184"/>
                      <a:gd name="connsiteY27" fmla="*/ 1534285 h 2557141"/>
                      <a:gd name="connsiteX28" fmla="*/ 0 w 5492184"/>
                      <a:gd name="connsiteY28" fmla="*/ 971714 h 2557141"/>
                      <a:gd name="connsiteX29" fmla="*/ 0 w 5492184"/>
                      <a:gd name="connsiteY29" fmla="*/ 0 h 2557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5492184" h="2557141" fill="none" extrusionOk="0">
                        <a:moveTo>
                          <a:pt x="0" y="0"/>
                        </a:moveTo>
                        <a:cubicBezTo>
                          <a:pt x="232407" y="-1849"/>
                          <a:pt x="361797" y="2053"/>
                          <a:pt x="604140" y="0"/>
                        </a:cubicBezTo>
                        <a:cubicBezTo>
                          <a:pt x="846483" y="-2053"/>
                          <a:pt x="961320" y="28162"/>
                          <a:pt x="1153359" y="0"/>
                        </a:cubicBezTo>
                        <a:cubicBezTo>
                          <a:pt x="1345398" y="-28162"/>
                          <a:pt x="1431635" y="23407"/>
                          <a:pt x="1537812" y="0"/>
                        </a:cubicBezTo>
                        <a:cubicBezTo>
                          <a:pt x="1643989" y="-23407"/>
                          <a:pt x="1868131" y="20149"/>
                          <a:pt x="2087030" y="0"/>
                        </a:cubicBezTo>
                        <a:cubicBezTo>
                          <a:pt x="2305929" y="-20149"/>
                          <a:pt x="2333538" y="39125"/>
                          <a:pt x="2471483" y="0"/>
                        </a:cubicBezTo>
                        <a:cubicBezTo>
                          <a:pt x="2609428" y="-39125"/>
                          <a:pt x="2980640" y="26125"/>
                          <a:pt x="3130545" y="0"/>
                        </a:cubicBezTo>
                        <a:cubicBezTo>
                          <a:pt x="3280450" y="-26125"/>
                          <a:pt x="3628695" y="32928"/>
                          <a:pt x="3789607" y="0"/>
                        </a:cubicBezTo>
                        <a:cubicBezTo>
                          <a:pt x="3950519" y="-32928"/>
                          <a:pt x="4162385" y="29485"/>
                          <a:pt x="4338825" y="0"/>
                        </a:cubicBezTo>
                        <a:cubicBezTo>
                          <a:pt x="4515265" y="-29485"/>
                          <a:pt x="4768165" y="19865"/>
                          <a:pt x="4942966" y="0"/>
                        </a:cubicBezTo>
                        <a:cubicBezTo>
                          <a:pt x="5117767" y="-19865"/>
                          <a:pt x="5270639" y="49575"/>
                          <a:pt x="5492184" y="0"/>
                        </a:cubicBezTo>
                        <a:cubicBezTo>
                          <a:pt x="5532617" y="211606"/>
                          <a:pt x="5442206" y="350131"/>
                          <a:pt x="5492184" y="460285"/>
                        </a:cubicBezTo>
                        <a:cubicBezTo>
                          <a:pt x="5542162" y="570440"/>
                          <a:pt x="5468930" y="785763"/>
                          <a:pt x="5492184" y="920571"/>
                        </a:cubicBezTo>
                        <a:cubicBezTo>
                          <a:pt x="5515438" y="1055379"/>
                          <a:pt x="5475442" y="1294502"/>
                          <a:pt x="5492184" y="1431999"/>
                        </a:cubicBezTo>
                        <a:cubicBezTo>
                          <a:pt x="5508926" y="1569496"/>
                          <a:pt x="5469037" y="1784592"/>
                          <a:pt x="5492184" y="1943427"/>
                        </a:cubicBezTo>
                        <a:cubicBezTo>
                          <a:pt x="5515331" y="2102262"/>
                          <a:pt x="5439954" y="2405259"/>
                          <a:pt x="5492184" y="2557141"/>
                        </a:cubicBezTo>
                        <a:cubicBezTo>
                          <a:pt x="5339466" y="2568508"/>
                          <a:pt x="5160713" y="2540180"/>
                          <a:pt x="5052809" y="2557141"/>
                        </a:cubicBezTo>
                        <a:cubicBezTo>
                          <a:pt x="4944906" y="2574102"/>
                          <a:pt x="4681431" y="2485803"/>
                          <a:pt x="4448669" y="2557141"/>
                        </a:cubicBezTo>
                        <a:cubicBezTo>
                          <a:pt x="4215907" y="2628479"/>
                          <a:pt x="4245841" y="2511941"/>
                          <a:pt x="4064216" y="2557141"/>
                        </a:cubicBezTo>
                        <a:cubicBezTo>
                          <a:pt x="3882591" y="2602341"/>
                          <a:pt x="3797987" y="2538722"/>
                          <a:pt x="3679763" y="2557141"/>
                        </a:cubicBezTo>
                        <a:cubicBezTo>
                          <a:pt x="3561539" y="2575560"/>
                          <a:pt x="3275875" y="2502260"/>
                          <a:pt x="3075623" y="2557141"/>
                        </a:cubicBezTo>
                        <a:cubicBezTo>
                          <a:pt x="2875371" y="2612022"/>
                          <a:pt x="2786961" y="2527875"/>
                          <a:pt x="2526405" y="2557141"/>
                        </a:cubicBezTo>
                        <a:cubicBezTo>
                          <a:pt x="2265849" y="2586407"/>
                          <a:pt x="2136231" y="2556393"/>
                          <a:pt x="1977186" y="2557141"/>
                        </a:cubicBezTo>
                        <a:cubicBezTo>
                          <a:pt x="1818141" y="2557889"/>
                          <a:pt x="1738628" y="2546422"/>
                          <a:pt x="1537812" y="2557141"/>
                        </a:cubicBezTo>
                        <a:cubicBezTo>
                          <a:pt x="1336996" y="2567860"/>
                          <a:pt x="1111841" y="2486134"/>
                          <a:pt x="933671" y="2557141"/>
                        </a:cubicBezTo>
                        <a:cubicBezTo>
                          <a:pt x="755501" y="2628148"/>
                          <a:pt x="258948" y="2537028"/>
                          <a:pt x="0" y="2557141"/>
                        </a:cubicBezTo>
                        <a:cubicBezTo>
                          <a:pt x="-27481" y="2340363"/>
                          <a:pt x="45689" y="2249555"/>
                          <a:pt x="0" y="2096856"/>
                        </a:cubicBezTo>
                        <a:cubicBezTo>
                          <a:pt x="-45689" y="1944158"/>
                          <a:pt x="55992" y="1682608"/>
                          <a:pt x="0" y="1534285"/>
                        </a:cubicBezTo>
                        <a:cubicBezTo>
                          <a:pt x="-55992" y="1385962"/>
                          <a:pt x="32605" y="1227189"/>
                          <a:pt x="0" y="971714"/>
                        </a:cubicBezTo>
                        <a:cubicBezTo>
                          <a:pt x="-32605" y="716239"/>
                          <a:pt x="1638" y="328119"/>
                          <a:pt x="0" y="0"/>
                        </a:cubicBezTo>
                        <a:close/>
                      </a:path>
                      <a:path w="5492184" h="2557141" stroke="0" extrusionOk="0">
                        <a:moveTo>
                          <a:pt x="0" y="0"/>
                        </a:moveTo>
                        <a:cubicBezTo>
                          <a:pt x="128938" y="-6763"/>
                          <a:pt x="256250" y="26147"/>
                          <a:pt x="439375" y="0"/>
                        </a:cubicBezTo>
                        <a:cubicBezTo>
                          <a:pt x="622501" y="-26147"/>
                          <a:pt x="916847" y="20047"/>
                          <a:pt x="1043515" y="0"/>
                        </a:cubicBezTo>
                        <a:cubicBezTo>
                          <a:pt x="1170183" y="-20047"/>
                          <a:pt x="1334688" y="1329"/>
                          <a:pt x="1537812" y="0"/>
                        </a:cubicBezTo>
                        <a:cubicBezTo>
                          <a:pt x="1740936" y="-1329"/>
                          <a:pt x="1928249" y="13872"/>
                          <a:pt x="2032108" y="0"/>
                        </a:cubicBezTo>
                        <a:cubicBezTo>
                          <a:pt x="2135967" y="-13872"/>
                          <a:pt x="2387002" y="74072"/>
                          <a:pt x="2691170" y="0"/>
                        </a:cubicBezTo>
                        <a:cubicBezTo>
                          <a:pt x="2995338" y="-74072"/>
                          <a:pt x="2959740" y="22858"/>
                          <a:pt x="3185467" y="0"/>
                        </a:cubicBezTo>
                        <a:cubicBezTo>
                          <a:pt x="3411194" y="-22858"/>
                          <a:pt x="3712076" y="6389"/>
                          <a:pt x="3844529" y="0"/>
                        </a:cubicBezTo>
                        <a:cubicBezTo>
                          <a:pt x="3976982" y="-6389"/>
                          <a:pt x="4064986" y="31974"/>
                          <a:pt x="4283904" y="0"/>
                        </a:cubicBezTo>
                        <a:cubicBezTo>
                          <a:pt x="4502822" y="-31974"/>
                          <a:pt x="4621441" y="38579"/>
                          <a:pt x="4723278" y="0"/>
                        </a:cubicBezTo>
                        <a:cubicBezTo>
                          <a:pt x="4825115" y="-38579"/>
                          <a:pt x="5333594" y="56092"/>
                          <a:pt x="5492184" y="0"/>
                        </a:cubicBezTo>
                        <a:cubicBezTo>
                          <a:pt x="5542372" y="206947"/>
                          <a:pt x="5443156" y="383953"/>
                          <a:pt x="5492184" y="485857"/>
                        </a:cubicBezTo>
                        <a:cubicBezTo>
                          <a:pt x="5541212" y="587761"/>
                          <a:pt x="5449719" y="782498"/>
                          <a:pt x="5492184" y="946142"/>
                        </a:cubicBezTo>
                        <a:cubicBezTo>
                          <a:pt x="5534649" y="1109786"/>
                          <a:pt x="5445086" y="1225750"/>
                          <a:pt x="5492184" y="1431999"/>
                        </a:cubicBezTo>
                        <a:cubicBezTo>
                          <a:pt x="5539282" y="1638248"/>
                          <a:pt x="5442401" y="1799501"/>
                          <a:pt x="5492184" y="1968999"/>
                        </a:cubicBezTo>
                        <a:cubicBezTo>
                          <a:pt x="5541967" y="2138497"/>
                          <a:pt x="5427083" y="2396655"/>
                          <a:pt x="5492184" y="2557141"/>
                        </a:cubicBezTo>
                        <a:cubicBezTo>
                          <a:pt x="5333127" y="2607327"/>
                          <a:pt x="5151182" y="2525540"/>
                          <a:pt x="5052809" y="2557141"/>
                        </a:cubicBezTo>
                        <a:cubicBezTo>
                          <a:pt x="4954437" y="2588742"/>
                          <a:pt x="4679128" y="2539774"/>
                          <a:pt x="4393747" y="2557141"/>
                        </a:cubicBezTo>
                        <a:cubicBezTo>
                          <a:pt x="4108366" y="2574508"/>
                          <a:pt x="4047780" y="2543828"/>
                          <a:pt x="3789607" y="2557141"/>
                        </a:cubicBezTo>
                        <a:cubicBezTo>
                          <a:pt x="3531434" y="2570454"/>
                          <a:pt x="3480909" y="2525881"/>
                          <a:pt x="3240389" y="2557141"/>
                        </a:cubicBezTo>
                        <a:cubicBezTo>
                          <a:pt x="2999869" y="2588401"/>
                          <a:pt x="2890648" y="2530581"/>
                          <a:pt x="2691170" y="2557141"/>
                        </a:cubicBezTo>
                        <a:cubicBezTo>
                          <a:pt x="2491692" y="2583701"/>
                          <a:pt x="2276262" y="2525171"/>
                          <a:pt x="2087030" y="2557141"/>
                        </a:cubicBezTo>
                        <a:cubicBezTo>
                          <a:pt x="1897798" y="2589111"/>
                          <a:pt x="1801077" y="2525527"/>
                          <a:pt x="1592733" y="2557141"/>
                        </a:cubicBezTo>
                        <a:cubicBezTo>
                          <a:pt x="1384389" y="2588755"/>
                          <a:pt x="1256477" y="2497694"/>
                          <a:pt x="933671" y="2557141"/>
                        </a:cubicBezTo>
                        <a:cubicBezTo>
                          <a:pt x="610865" y="2616588"/>
                          <a:pt x="287351" y="2538360"/>
                          <a:pt x="0" y="2557141"/>
                        </a:cubicBezTo>
                        <a:cubicBezTo>
                          <a:pt x="-28645" y="2407023"/>
                          <a:pt x="20381" y="2262683"/>
                          <a:pt x="0" y="2020141"/>
                        </a:cubicBezTo>
                        <a:cubicBezTo>
                          <a:pt x="-20381" y="1777599"/>
                          <a:pt x="39399" y="1689160"/>
                          <a:pt x="0" y="1534285"/>
                        </a:cubicBezTo>
                        <a:cubicBezTo>
                          <a:pt x="-39399" y="1379410"/>
                          <a:pt x="22878" y="1167660"/>
                          <a:pt x="0" y="1048428"/>
                        </a:cubicBezTo>
                        <a:cubicBezTo>
                          <a:pt x="-22878" y="929196"/>
                          <a:pt x="42155" y="759796"/>
                          <a:pt x="0" y="537000"/>
                        </a:cubicBezTo>
                        <a:cubicBezTo>
                          <a:pt x="-42155" y="314204"/>
                          <a:pt x="29826" y="14936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pPr marL="6350" indent="0" algn="ctr">
              <a:spcBef>
                <a:spcPts val="600"/>
              </a:spcBef>
              <a:buNone/>
            </a:pPr>
            <a:endParaRPr lang="en-IE" altLang="en-US" sz="800" dirty="0">
              <a:solidFill>
                <a:schemeClr val="accent2"/>
              </a:solidFill>
            </a:endParaRPr>
          </a:p>
          <a:p>
            <a:pPr marL="6350" indent="0" algn="ctr">
              <a:spcBef>
                <a:spcPts val="600"/>
              </a:spcBef>
              <a:buNone/>
            </a:pPr>
            <a:r>
              <a:rPr lang="en-IE" altLang="en-US" sz="3400" dirty="0">
                <a:solidFill>
                  <a:schemeClr val="accent2"/>
                </a:solidFill>
              </a:rPr>
              <a:t>5% reduction in average speed ≈ 20% reduction in fatalities</a:t>
            </a:r>
          </a:p>
          <a:p>
            <a:pPr marL="6350" indent="0" algn="ctr">
              <a:buNone/>
            </a:pPr>
            <a:r>
              <a:rPr lang="en-IE" altLang="en-US" sz="3200" dirty="0">
                <a:solidFill>
                  <a:schemeClr val="accent2"/>
                </a:solidFill>
              </a:rPr>
              <a:t>(WHO, 2023)</a:t>
            </a:r>
          </a:p>
          <a:p>
            <a:pPr marL="6350" indent="0" algn="ctr">
              <a:buNone/>
            </a:pPr>
            <a:endParaRPr lang="en-IE" altLang="en-US" sz="4000" dirty="0">
              <a:solidFill>
                <a:schemeClr val="accent2"/>
              </a:solidFill>
            </a:endParaRPr>
          </a:p>
        </p:txBody>
      </p:sp>
      <p:graphicFrame>
        <p:nvGraphicFramePr>
          <p:cNvPr id="17" name="Content Placeholder 8">
            <a:extLst>
              <a:ext uri="{FF2B5EF4-FFF2-40B4-BE49-F238E27FC236}">
                <a16:creationId xmlns:a16="http://schemas.microsoft.com/office/drawing/2014/main" id="{BCDEC74A-CE21-1535-4A0F-315C8EDD3981}"/>
              </a:ext>
            </a:extLst>
          </p:cNvPr>
          <p:cNvGraphicFramePr>
            <a:graphicFrameLocks noGrp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3318781628"/>
              </p:ext>
            </p:extLst>
          </p:nvPr>
        </p:nvGraphicFramePr>
        <p:xfrm>
          <a:off x="6220395" y="1145721"/>
          <a:ext cx="5492184" cy="2678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01BCE439-548A-AFB4-4497-44F5FD5B3E2E}"/>
              </a:ext>
            </a:extLst>
          </p:cNvPr>
          <p:cNvSpPr txBox="1"/>
          <p:nvPr/>
        </p:nvSpPr>
        <p:spPr>
          <a:xfrm>
            <a:off x="442912" y="1145720"/>
            <a:ext cx="20050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00" b="1" dirty="0"/>
              <a:t>Coronial data 2016 – 2020 </a:t>
            </a:r>
            <a:r>
              <a:rPr lang="en-IE" sz="1100" dirty="0"/>
              <a:t>Driver fatalities with a record of their action(s) </a:t>
            </a:r>
            <a:r>
              <a:rPr lang="en-IE" sz="900" dirty="0"/>
              <a:t>(N=313)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64EEE2-01B4-EEC8-49E0-D107EEA194B9}"/>
              </a:ext>
            </a:extLst>
          </p:cNvPr>
          <p:cNvSpPr txBox="1"/>
          <p:nvPr/>
        </p:nvSpPr>
        <p:spPr>
          <a:xfrm>
            <a:off x="6220393" y="1145720"/>
            <a:ext cx="44571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00" b="1" dirty="0"/>
              <a:t>Driver attitude and behaviour surveys </a:t>
            </a:r>
            <a:r>
              <a:rPr lang="en-IE" sz="1100" dirty="0"/>
              <a:t>2014 – 2024 % (</a:t>
            </a:r>
            <a:r>
              <a:rPr lang="en-IE" sz="900" dirty="0"/>
              <a:t>N=1,000+)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F26810-0417-D18D-3284-73C9F1D65D69}"/>
              </a:ext>
            </a:extLst>
          </p:cNvPr>
          <p:cNvSpPr txBox="1"/>
          <p:nvPr/>
        </p:nvSpPr>
        <p:spPr>
          <a:xfrm>
            <a:off x="3257549" y="3850481"/>
            <a:ext cx="2678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100" b="1" dirty="0"/>
              <a:t>Free speed observation survey 2024 </a:t>
            </a:r>
            <a:r>
              <a:rPr lang="en-IE" sz="900" dirty="0"/>
              <a:t>N=3,500 (80 km/h) – 14,800 (120 km/h)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9A5758-4187-EF6B-4B00-F60A7860E8F4}"/>
              </a:ext>
            </a:extLst>
          </p:cNvPr>
          <p:cNvSpPr txBox="1"/>
          <p:nvPr/>
        </p:nvSpPr>
        <p:spPr>
          <a:xfrm>
            <a:off x="6220392" y="1408788"/>
            <a:ext cx="2847407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900" dirty="0"/>
              <a:t>At least sometimes, self-report speeding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29C5A3-4D69-F279-013D-D8CB382491C9}"/>
              </a:ext>
            </a:extLst>
          </p:cNvPr>
          <p:cNvSpPr txBox="1"/>
          <p:nvPr/>
        </p:nvSpPr>
        <p:spPr>
          <a:xfrm>
            <a:off x="4082745" y="1224122"/>
            <a:ext cx="1771854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000" dirty="0"/>
              <a:t>Up to 10 actions can be recorded per driver fatality</a:t>
            </a:r>
            <a:r>
              <a:rPr lang="en-IE" sz="1100" dirty="0"/>
              <a:t>.</a:t>
            </a:r>
            <a:endParaRPr lang="en-IE" sz="900" dirty="0"/>
          </a:p>
        </p:txBody>
      </p:sp>
    </p:spTree>
    <p:extLst>
      <p:ext uri="{BB962C8B-B14F-4D97-AF65-F5344CB8AC3E}">
        <p14:creationId xmlns:p14="http://schemas.microsoft.com/office/powerpoint/2010/main" val="2219179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B6D5CA-480C-1291-63CC-5C6876D08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1478381"/>
            <a:ext cx="3979618" cy="1754326"/>
          </a:xfrm>
        </p:spPr>
        <p:txBody>
          <a:bodyPr/>
          <a:lstStyle/>
          <a:p>
            <a:r>
              <a:rPr lang="en-IE" dirty="0"/>
              <a:t>2024 Survey of Motorists on changes to speed limits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A83A5-85A8-6081-4851-5024D2D2AD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4" y="3249130"/>
            <a:ext cx="3979862" cy="2101088"/>
          </a:xfrm>
        </p:spPr>
        <p:txBody>
          <a:bodyPr/>
          <a:lstStyle/>
          <a:p>
            <a:r>
              <a:rPr lang="en-IE" dirty="0"/>
              <a:t>In context of Speed Limit Review</a:t>
            </a:r>
          </a:p>
          <a:p>
            <a:endParaRPr lang="en-IE" dirty="0"/>
          </a:p>
          <a:p>
            <a:r>
              <a:rPr lang="en-IE" dirty="0"/>
              <a:t>Published on </a:t>
            </a:r>
            <a:r>
              <a:rPr lang="en-IE" dirty="0">
                <a:hlinkClick r:id="rId3"/>
              </a:rPr>
              <a:t>https://www.rsa.ie/road-safety/research/reports/safe-speeds</a:t>
            </a:r>
            <a:endParaRPr lang="en-IE" dirty="0"/>
          </a:p>
          <a:p>
            <a:endParaRPr lang="en-IE" dirty="0"/>
          </a:p>
          <a:p>
            <a:r>
              <a:rPr lang="en-IE" dirty="0"/>
              <a:t>Sample of 1,263 motorists aged 17+ </a:t>
            </a:r>
            <a:endParaRPr lang="en-IE" dirty="0"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27FF39-5D18-D19B-DFAE-DCACE8820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0831" y="2095266"/>
            <a:ext cx="6808255" cy="266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92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F5597B-502F-6A98-0E13-8A756217B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04816"/>
            <a:ext cx="6282377" cy="863598"/>
          </a:xfrm>
        </p:spPr>
        <p:txBody>
          <a:bodyPr/>
          <a:lstStyle/>
          <a:p>
            <a:r>
              <a:rPr lang="en-US" sz="2800" dirty="0"/>
              <a:t>Road type reviews</a:t>
            </a:r>
            <a:endParaRPr lang="en-I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E2B960-4807-2D03-E5BB-30EC80D7B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AEDB-52CF-426F-A782-5A64C4ED0067}" type="slidenum">
              <a:rPr lang="en-IE" noProof="0" smtClean="0"/>
              <a:t>15</a:t>
            </a:fld>
            <a:endParaRPr lang="en-IE" noProof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A36EA75-56A9-108B-6F37-7E4A3809DB8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19000" y="1268413"/>
            <a:ext cx="10045700" cy="360363"/>
          </a:xfrm>
        </p:spPr>
        <p:txBody>
          <a:bodyPr/>
          <a:lstStyle/>
          <a:p>
            <a:r>
              <a:rPr lang="en-IE" dirty="0"/>
              <a:t>Motorists asked to indicate the speed limit on each of these roads: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AF17C3A-9A0B-1AFB-01BA-5CDE033677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222315"/>
              </p:ext>
            </p:extLst>
          </p:nvPr>
        </p:nvGraphicFramePr>
        <p:xfrm>
          <a:off x="1615155" y="1807657"/>
          <a:ext cx="10388255" cy="1973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7651">
                  <a:extLst>
                    <a:ext uri="{9D8B030D-6E8A-4147-A177-3AD203B41FA5}">
                      <a16:colId xmlns:a16="http://schemas.microsoft.com/office/drawing/2014/main" val="858658571"/>
                    </a:ext>
                  </a:extLst>
                </a:gridCol>
                <a:gridCol w="2077651">
                  <a:extLst>
                    <a:ext uri="{9D8B030D-6E8A-4147-A177-3AD203B41FA5}">
                      <a16:colId xmlns:a16="http://schemas.microsoft.com/office/drawing/2014/main" val="1050394196"/>
                    </a:ext>
                  </a:extLst>
                </a:gridCol>
                <a:gridCol w="2077651">
                  <a:extLst>
                    <a:ext uri="{9D8B030D-6E8A-4147-A177-3AD203B41FA5}">
                      <a16:colId xmlns:a16="http://schemas.microsoft.com/office/drawing/2014/main" val="263736098"/>
                    </a:ext>
                  </a:extLst>
                </a:gridCol>
                <a:gridCol w="2077651">
                  <a:extLst>
                    <a:ext uri="{9D8B030D-6E8A-4147-A177-3AD203B41FA5}">
                      <a16:colId xmlns:a16="http://schemas.microsoft.com/office/drawing/2014/main" val="2826119969"/>
                    </a:ext>
                  </a:extLst>
                </a:gridCol>
                <a:gridCol w="2077651">
                  <a:extLst>
                    <a:ext uri="{9D8B030D-6E8A-4147-A177-3AD203B41FA5}">
                      <a16:colId xmlns:a16="http://schemas.microsoft.com/office/drawing/2014/main" val="566155437"/>
                    </a:ext>
                  </a:extLst>
                </a:gridCol>
              </a:tblGrid>
              <a:tr h="19738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kern="0" dirty="0">
                          <a:solidFill>
                            <a:schemeClr val="tx1"/>
                          </a:solidFill>
                          <a:effectLst/>
                        </a:rPr>
                        <a:t>Local road</a:t>
                      </a:r>
                      <a:endParaRPr lang="en-IE" sz="2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kern="0" dirty="0">
                          <a:solidFill>
                            <a:schemeClr val="tx1"/>
                          </a:solidFill>
                          <a:effectLst/>
                        </a:rPr>
                        <a:t>Regional road</a:t>
                      </a:r>
                      <a:endParaRPr lang="en-IE" sz="2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kern="0" dirty="0">
                          <a:solidFill>
                            <a:schemeClr val="tx1"/>
                          </a:solidFill>
                          <a:effectLst/>
                        </a:rPr>
                        <a:t>National Secondary road</a:t>
                      </a:r>
                      <a:endParaRPr lang="en-IE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800" kern="0" dirty="0">
                          <a:solidFill>
                            <a:schemeClr val="tx1"/>
                          </a:solidFill>
                          <a:effectLst/>
                        </a:rPr>
                        <a:t>National Primary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800" kern="0" dirty="0">
                          <a:solidFill>
                            <a:schemeClr val="tx1"/>
                          </a:solidFill>
                          <a:effectLst/>
                        </a:rPr>
                        <a:t>road</a:t>
                      </a:r>
                      <a:endParaRPr lang="en-IE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kern="0" dirty="0">
                          <a:solidFill>
                            <a:schemeClr val="tx1"/>
                          </a:solidFill>
                          <a:effectLst/>
                        </a:rPr>
                        <a:t>Motorway</a:t>
                      </a:r>
                      <a:endParaRPr lang="en-IE" sz="2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97116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4BC0B56A-6D77-3EC1-A01A-06AFB44FCD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5" t="2166" r="3194" b="5449"/>
          <a:stretch/>
        </p:blipFill>
        <p:spPr bwMode="auto">
          <a:xfrm>
            <a:off x="1897171" y="2067666"/>
            <a:ext cx="1430040" cy="1176003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02C500-71C2-0493-B273-A574D39BCD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936" r="4237" b="4068"/>
          <a:stretch/>
        </p:blipFill>
        <p:spPr bwMode="auto">
          <a:xfrm>
            <a:off x="3931068" y="2067665"/>
            <a:ext cx="1510782" cy="1176003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3A27DD-FA43-042B-369A-FC3BAE91E4A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9" t="13433" r="6145" b="12754"/>
          <a:stretch/>
        </p:blipFill>
        <p:spPr bwMode="auto">
          <a:xfrm>
            <a:off x="6072987" y="2067665"/>
            <a:ext cx="1512073" cy="1176003"/>
          </a:xfrm>
          <a:prstGeom prst="rect">
            <a:avLst/>
          </a:prstGeom>
          <a:noFill/>
          <a:ln w="28575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7DAE1E-7CEB-BBCB-5130-73A5E091263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61" b="17122"/>
          <a:stretch/>
        </p:blipFill>
        <p:spPr bwMode="auto">
          <a:xfrm>
            <a:off x="8254352" y="2067666"/>
            <a:ext cx="1512074" cy="1176003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A43739-79EB-AC9C-7D6B-64C55BC3DF8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61" b="14055"/>
          <a:stretch/>
        </p:blipFill>
        <p:spPr bwMode="auto">
          <a:xfrm>
            <a:off x="10198107" y="2067665"/>
            <a:ext cx="1514472" cy="1176003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6DB4035-D366-9F6E-C137-D5D7757087D9}"/>
              </a:ext>
            </a:extLst>
          </p:cNvPr>
          <p:cNvSpPr txBox="1">
            <a:spLocks/>
          </p:cNvSpPr>
          <p:nvPr/>
        </p:nvSpPr>
        <p:spPr>
          <a:xfrm>
            <a:off x="281788" y="6043086"/>
            <a:ext cx="8686800" cy="38840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 2" panose="05020102010507070707" pitchFamily="18" charset="2"/>
              <a:buNone/>
              <a:tabLst>
                <a:tab pos="457200" algn="l"/>
              </a:tabLst>
              <a:defRPr sz="1000" b="0"/>
            </a:lvl1pPr>
            <a:lvl2pPr marL="266700" indent="-26670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Barlow" panose="020B0604020202020204" pitchFamily="34" charset="0"/>
              <a:buChar char="•"/>
            </a:lvl2pPr>
            <a:lvl3pPr marL="630238" indent="-26035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‒"/>
            </a:lvl3pPr>
            <a:lvl4pPr marL="987425" indent="-228600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400"/>
            </a:lvl4pPr>
            <a:lvl5pPr marL="1262063" indent="-228600">
              <a:lnSpc>
                <a:spcPct val="90000"/>
              </a:lnSpc>
              <a:spcBef>
                <a:spcPts val="500"/>
              </a:spcBef>
              <a:buFont typeface="Barlow" panose="020B0406020202030204" pitchFamily="34" charset="0"/>
              <a:buChar char="−"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</a:lvl9pPr>
          </a:lstStyle>
          <a:p>
            <a:r>
              <a:rPr lang="en-US" dirty="0"/>
              <a:t>Q.2a	We are now going to show you some road types in rural areas, for each of these, can you indicate which you think is the speed limit?</a:t>
            </a:r>
          </a:p>
          <a:p>
            <a:r>
              <a:rPr lang="en-US" sz="1000" dirty="0"/>
              <a:t>Base: All Motorists N – 1,263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515B878-5BB5-9920-7F59-B815BA281E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997027"/>
              </p:ext>
            </p:extLst>
          </p:nvPr>
        </p:nvGraphicFramePr>
        <p:xfrm>
          <a:off x="281788" y="4050102"/>
          <a:ext cx="11721621" cy="16846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6825">
                  <a:extLst>
                    <a:ext uri="{9D8B030D-6E8A-4147-A177-3AD203B41FA5}">
                      <a16:colId xmlns:a16="http://schemas.microsoft.com/office/drawing/2014/main" val="2137823647"/>
                    </a:ext>
                  </a:extLst>
                </a:gridCol>
                <a:gridCol w="2101885">
                  <a:extLst>
                    <a:ext uri="{9D8B030D-6E8A-4147-A177-3AD203B41FA5}">
                      <a16:colId xmlns:a16="http://schemas.microsoft.com/office/drawing/2014/main" val="858658571"/>
                    </a:ext>
                  </a:extLst>
                </a:gridCol>
                <a:gridCol w="2110501">
                  <a:extLst>
                    <a:ext uri="{9D8B030D-6E8A-4147-A177-3AD203B41FA5}">
                      <a16:colId xmlns:a16="http://schemas.microsoft.com/office/drawing/2014/main" val="1050394196"/>
                    </a:ext>
                  </a:extLst>
                </a:gridCol>
                <a:gridCol w="2101886">
                  <a:extLst>
                    <a:ext uri="{9D8B030D-6E8A-4147-A177-3AD203B41FA5}">
                      <a16:colId xmlns:a16="http://schemas.microsoft.com/office/drawing/2014/main" val="263736098"/>
                    </a:ext>
                  </a:extLst>
                </a:gridCol>
                <a:gridCol w="2084657">
                  <a:extLst>
                    <a:ext uri="{9D8B030D-6E8A-4147-A177-3AD203B41FA5}">
                      <a16:colId xmlns:a16="http://schemas.microsoft.com/office/drawing/2014/main" val="2826119969"/>
                    </a:ext>
                  </a:extLst>
                </a:gridCol>
                <a:gridCol w="1995867">
                  <a:extLst>
                    <a:ext uri="{9D8B030D-6E8A-4147-A177-3AD203B41FA5}">
                      <a16:colId xmlns:a16="http://schemas.microsoft.com/office/drawing/2014/main" val="566155437"/>
                    </a:ext>
                  </a:extLst>
                </a:gridCol>
              </a:tblGrid>
              <a:tr h="3729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E" sz="18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or 60 km/h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E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E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Verdana" panose="020B0604030504040204" pitchFamily="34" charset="0"/>
                        </a:rPr>
                        <a:t>49%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E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Verdana" panose="020B0604030504040204" pitchFamily="34" charset="0"/>
                        </a:rPr>
                        <a:t>21%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E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Verdana" panose="020B0604030504040204" pitchFamily="34" charset="0"/>
                        </a:rPr>
                        <a:t>33%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E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Verdana" panose="020B0604030504040204" pitchFamily="34" charset="0"/>
                        </a:rPr>
                        <a:t>13%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5815639"/>
                  </a:ext>
                </a:extLst>
              </a:tr>
              <a:tr h="3729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</a:rPr>
                        <a:t>80 km/h</a:t>
                      </a:r>
                      <a:endParaRPr lang="en-IE" sz="1800" kern="1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Aptos" panose="020B000402020202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</a:rPr>
                        <a:t>28%</a:t>
                      </a:r>
                      <a:endParaRPr lang="en-IE" sz="1800" kern="1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Aptos" panose="020B000402020202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FE5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</a:rPr>
                        <a:t>50%</a:t>
                      </a:r>
                      <a:endParaRPr lang="en-IE" sz="1800" kern="1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Aptos" panose="020B000402020202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FE5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E" sz="1800" kern="100">
                          <a:solidFill>
                            <a:schemeClr val="tx1"/>
                          </a:solidFill>
                          <a:effectLst/>
                        </a:rPr>
                        <a:t>55%</a:t>
                      </a:r>
                      <a:endParaRPr lang="en-IE" sz="1800" kern="1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Aptos" panose="020B000402020202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E" sz="1800" kern="100">
                          <a:solidFill>
                            <a:schemeClr val="tx1"/>
                          </a:solidFill>
                          <a:effectLst/>
                        </a:rPr>
                        <a:t>36%</a:t>
                      </a:r>
                      <a:endParaRPr lang="en-IE" sz="1800" kern="1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Aptos" panose="020B000402020202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</a:rPr>
                        <a:t>14%</a:t>
                      </a:r>
                      <a:endParaRPr lang="en-IE" sz="1800" kern="1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Aptos" panose="020B000402020202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13153"/>
                  </a:ext>
                </a:extLst>
              </a:tr>
              <a:tr h="3729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E" sz="1800" kern="100">
                          <a:solidFill>
                            <a:schemeClr val="tx1"/>
                          </a:solidFill>
                          <a:effectLst/>
                        </a:rPr>
                        <a:t>100 km/h</a:t>
                      </a:r>
                      <a:endParaRPr lang="en-IE" sz="1800" kern="1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Aptos" panose="020B000402020202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E" sz="1800" kern="100">
                          <a:solidFill>
                            <a:schemeClr val="tx1"/>
                          </a:solidFill>
                          <a:effectLst/>
                        </a:rPr>
                        <a:t>1%</a:t>
                      </a:r>
                      <a:endParaRPr lang="en-IE" sz="1800" kern="1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Aptos" panose="020B000402020202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</a:rPr>
                        <a:t>1%</a:t>
                      </a:r>
                      <a:endParaRPr lang="en-IE" sz="1800" kern="1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Aptos" panose="020B000402020202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</a:rPr>
                        <a:t>24%</a:t>
                      </a:r>
                      <a:endParaRPr lang="en-IE" sz="1800" kern="1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Aptos" panose="020B000402020202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FE5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</a:rPr>
                        <a:t>32%</a:t>
                      </a:r>
                      <a:endParaRPr lang="en-IE" sz="1800" kern="1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Aptos" panose="020B000402020202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FE5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</a:rPr>
                        <a:t>34%</a:t>
                      </a:r>
                      <a:endParaRPr lang="en-IE" sz="1800" kern="1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Aptos" panose="020B000402020202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723805"/>
                  </a:ext>
                </a:extLst>
              </a:tr>
              <a:tr h="3729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E" sz="1800" kern="100">
                          <a:solidFill>
                            <a:schemeClr val="tx1"/>
                          </a:solidFill>
                          <a:effectLst/>
                        </a:rPr>
                        <a:t>120 km/h</a:t>
                      </a:r>
                      <a:endParaRPr lang="en-IE" sz="1800" kern="1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Aptos" panose="020B000402020202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E" sz="1800" kern="1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IE" sz="1800" kern="1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Aptos" panose="020B000402020202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E" sz="1800" kern="1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IE" sz="1800" kern="1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Aptos" panose="020B000402020202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E" sz="1800" kern="1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IE" sz="1800" kern="1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Aptos" panose="020B000402020202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E" sz="1800" kern="100">
                          <a:solidFill>
                            <a:schemeClr val="tx1"/>
                          </a:solidFill>
                          <a:effectLst/>
                        </a:rPr>
                        <a:t>1%</a:t>
                      </a:r>
                      <a:endParaRPr lang="en-IE" sz="1800" kern="1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Aptos" panose="020B000402020202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</a:rPr>
                        <a:t>39%</a:t>
                      </a:r>
                      <a:endParaRPr lang="en-IE" sz="1800" kern="1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Aptos" panose="020B000402020202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5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29909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9BCB7E3-ACBF-0B9C-FE32-4E5CF31121AA}"/>
              </a:ext>
            </a:extLst>
          </p:cNvPr>
          <p:cNvSpPr/>
          <p:nvPr/>
        </p:nvSpPr>
        <p:spPr>
          <a:xfrm>
            <a:off x="2154991" y="3960433"/>
            <a:ext cx="914400" cy="197389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n>
                <a:solidFill>
                  <a:schemeClr val="tx1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2944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0A6ED-2117-2715-3970-D8F5D8369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4C96A4-461B-F3BF-B6FA-C215FB144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04815"/>
            <a:ext cx="8239269" cy="384293"/>
          </a:xfrm>
        </p:spPr>
        <p:txBody>
          <a:bodyPr vert="horz" wrap="square" lIns="0" tIns="0" rIns="0" bIns="0" rtlCol="0" anchor="b">
            <a:noAutofit/>
          </a:bodyPr>
          <a:lstStyle/>
          <a:p>
            <a:r>
              <a:rPr lang="en-US" sz="3200" dirty="0"/>
              <a:t>Perceived Safety of each Road Type</a:t>
            </a:r>
            <a:endParaRPr lang="en-IE" sz="3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692AC-C76E-62B5-6E49-519DB4CF9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 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92D8E3-B8ED-EB91-DAF8-C4A8F7EEA87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9719" y="816006"/>
            <a:ext cx="10045700" cy="984134"/>
          </a:xfrm>
        </p:spPr>
        <p:txBody>
          <a:bodyPr/>
          <a:lstStyle/>
          <a:p>
            <a:r>
              <a:rPr lang="en-US" dirty="0"/>
              <a:t>59% of all motorists consider local roads to be ‘unsafe’; far below that associated with the other road types.</a:t>
            </a:r>
          </a:p>
          <a:p>
            <a:endParaRPr lang="en-IE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8D44C67D-5F81-3EE8-F08F-4231827A3CA5}"/>
              </a:ext>
            </a:extLst>
          </p:cNvPr>
          <p:cNvSpPr txBox="1">
            <a:spLocks/>
          </p:cNvSpPr>
          <p:nvPr/>
        </p:nvSpPr>
        <p:spPr>
          <a:xfrm>
            <a:off x="99292" y="6039151"/>
            <a:ext cx="10116127" cy="38840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 2" panose="05020102010507070707" pitchFamily="18" charset="2"/>
              <a:buNone/>
              <a:tabLst>
                <a:tab pos="457200" algn="l"/>
              </a:tabLst>
              <a:defRPr sz="1000" b="0"/>
            </a:lvl1pPr>
            <a:lvl2pPr marL="266700" indent="-26670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Barlow" panose="020B0604020202020204" pitchFamily="34" charset="0"/>
              <a:buChar char="•"/>
            </a:lvl2pPr>
            <a:lvl3pPr marL="630238" indent="-26035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‒"/>
            </a:lvl3pPr>
            <a:lvl4pPr marL="987425" indent="-228600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400"/>
            </a:lvl4pPr>
            <a:lvl5pPr marL="1262063" indent="-228600">
              <a:lnSpc>
                <a:spcPct val="90000"/>
              </a:lnSpc>
              <a:spcBef>
                <a:spcPts val="500"/>
              </a:spcBef>
              <a:buFont typeface="Barlow" panose="020B0406020202030204" pitchFamily="34" charset="0"/>
              <a:buChar char="−"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</a:lvl9pPr>
          </a:lstStyle>
          <a:p>
            <a:r>
              <a:rPr lang="en-US" dirty="0"/>
              <a:t>Q.3 Now that you have reviewed the characteristic of each road type, how would you rate these roads use in terms of safety as a CAR DRIVER? </a:t>
            </a:r>
          </a:p>
          <a:p>
            <a:r>
              <a:rPr lang="en-US" dirty="0"/>
              <a:t>Please scale from 1 to 5, where 1 is “very unsafe” and 5 is “very safe”. The numbers in between can be used to refine your response. </a:t>
            </a:r>
            <a:r>
              <a:rPr lang="en-US" sz="1000" dirty="0"/>
              <a:t>Base: All Motorists N – 1,263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DDE3568D-92C1-931B-90AC-01AF641EA0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792772"/>
              </p:ext>
            </p:extLst>
          </p:nvPr>
        </p:nvGraphicFramePr>
        <p:xfrm>
          <a:off x="2081463" y="2705412"/>
          <a:ext cx="8718357" cy="2808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750AE53-EEED-E8E1-ED4C-C2D0150EE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767276"/>
              </p:ext>
            </p:extLst>
          </p:nvPr>
        </p:nvGraphicFramePr>
        <p:xfrm>
          <a:off x="677412" y="5518012"/>
          <a:ext cx="963785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992">
                  <a:extLst>
                    <a:ext uri="{9D8B030D-6E8A-4147-A177-3AD203B41FA5}">
                      <a16:colId xmlns:a16="http://schemas.microsoft.com/office/drawing/2014/main" val="4055851021"/>
                    </a:ext>
                  </a:extLst>
                </a:gridCol>
                <a:gridCol w="1547972">
                  <a:extLst>
                    <a:ext uri="{9D8B030D-6E8A-4147-A177-3AD203B41FA5}">
                      <a16:colId xmlns:a16="http://schemas.microsoft.com/office/drawing/2014/main" val="287661346"/>
                    </a:ext>
                  </a:extLst>
                </a:gridCol>
                <a:gridCol w="1547972">
                  <a:extLst>
                    <a:ext uri="{9D8B030D-6E8A-4147-A177-3AD203B41FA5}">
                      <a16:colId xmlns:a16="http://schemas.microsoft.com/office/drawing/2014/main" val="768816066"/>
                    </a:ext>
                  </a:extLst>
                </a:gridCol>
                <a:gridCol w="1547972">
                  <a:extLst>
                    <a:ext uri="{9D8B030D-6E8A-4147-A177-3AD203B41FA5}">
                      <a16:colId xmlns:a16="http://schemas.microsoft.com/office/drawing/2014/main" val="1623705296"/>
                    </a:ext>
                  </a:extLst>
                </a:gridCol>
                <a:gridCol w="1547972">
                  <a:extLst>
                    <a:ext uri="{9D8B030D-6E8A-4147-A177-3AD203B41FA5}">
                      <a16:colId xmlns:a16="http://schemas.microsoft.com/office/drawing/2014/main" val="507887509"/>
                    </a:ext>
                  </a:extLst>
                </a:gridCol>
                <a:gridCol w="1547972">
                  <a:extLst>
                    <a:ext uri="{9D8B030D-6E8A-4147-A177-3AD203B41FA5}">
                      <a16:colId xmlns:a16="http://schemas.microsoft.com/office/drawing/2014/main" val="34734866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1800" b="1" dirty="0">
                          <a:solidFill>
                            <a:schemeClr val="accent1"/>
                          </a:solidFill>
                          <a:latin typeface="+mn-lt"/>
                        </a:rPr>
                        <a:t>NET Unsafe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8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59%</a:t>
                      </a:r>
                      <a:endParaRPr lang="en-IE" sz="1800" b="0" i="1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8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37%</a:t>
                      </a:r>
                      <a:endParaRPr lang="en-IE" sz="1800" b="0" i="1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8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16%</a:t>
                      </a:r>
                      <a:endParaRPr lang="en-IE" sz="1800" b="0" i="1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8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11</a:t>
                      </a:r>
                      <a:r>
                        <a:rPr lang="en-IE" sz="1800" b="0" i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8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10%</a:t>
                      </a:r>
                      <a:endParaRPr lang="en-IE" sz="1800" b="0" i="1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5538142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76A5F21-0A1E-7E1D-20BB-5874DECE16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769250"/>
              </p:ext>
            </p:extLst>
          </p:nvPr>
        </p:nvGraphicFramePr>
        <p:xfrm>
          <a:off x="2555068" y="2387139"/>
          <a:ext cx="7703305" cy="37528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40661">
                  <a:extLst>
                    <a:ext uri="{9D8B030D-6E8A-4147-A177-3AD203B41FA5}">
                      <a16:colId xmlns:a16="http://schemas.microsoft.com/office/drawing/2014/main" val="3221452741"/>
                    </a:ext>
                  </a:extLst>
                </a:gridCol>
                <a:gridCol w="1540661">
                  <a:extLst>
                    <a:ext uri="{9D8B030D-6E8A-4147-A177-3AD203B41FA5}">
                      <a16:colId xmlns:a16="http://schemas.microsoft.com/office/drawing/2014/main" val="4055401124"/>
                    </a:ext>
                  </a:extLst>
                </a:gridCol>
                <a:gridCol w="1540661">
                  <a:extLst>
                    <a:ext uri="{9D8B030D-6E8A-4147-A177-3AD203B41FA5}">
                      <a16:colId xmlns:a16="http://schemas.microsoft.com/office/drawing/2014/main" val="2518648628"/>
                    </a:ext>
                  </a:extLst>
                </a:gridCol>
                <a:gridCol w="1540661">
                  <a:extLst>
                    <a:ext uri="{9D8B030D-6E8A-4147-A177-3AD203B41FA5}">
                      <a16:colId xmlns:a16="http://schemas.microsoft.com/office/drawing/2014/main" val="2169631293"/>
                    </a:ext>
                  </a:extLst>
                </a:gridCol>
                <a:gridCol w="1540661">
                  <a:extLst>
                    <a:ext uri="{9D8B030D-6E8A-4147-A177-3AD203B41FA5}">
                      <a16:colId xmlns:a16="http://schemas.microsoft.com/office/drawing/2014/main" val="35297224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IE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Local road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2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Regional road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2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 </a:t>
                      </a:r>
                    </a:p>
                    <a:p>
                      <a:pPr algn="ctr" fontAlgn="t"/>
                      <a:r>
                        <a:rPr lang="en-IE" sz="12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secondary road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2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 </a:t>
                      </a:r>
                    </a:p>
                    <a:p>
                      <a:pPr algn="ctr" fontAlgn="t"/>
                      <a:r>
                        <a:rPr lang="en-IE" sz="12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primary road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Motorway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58525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B4A63E3-6AF4-6827-1A15-4274862A7F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989259"/>
              </p:ext>
            </p:extLst>
          </p:nvPr>
        </p:nvGraphicFramePr>
        <p:xfrm>
          <a:off x="626985" y="2908879"/>
          <a:ext cx="1897863" cy="25339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7863">
                  <a:extLst>
                    <a:ext uri="{9D8B030D-6E8A-4147-A177-3AD203B41FA5}">
                      <a16:colId xmlns:a16="http://schemas.microsoft.com/office/drawing/2014/main" val="701056831"/>
                    </a:ext>
                  </a:extLst>
                </a:gridCol>
              </a:tblGrid>
              <a:tr h="739712">
                <a:tc>
                  <a:txBody>
                    <a:bodyPr/>
                    <a:lstStyle/>
                    <a:p>
                      <a:pPr algn="r" fontAlgn="t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Very unsafe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617443"/>
                  </a:ext>
                </a:extLst>
              </a:tr>
              <a:tr h="862780">
                <a:tc>
                  <a:txBody>
                    <a:bodyPr/>
                    <a:lstStyle/>
                    <a:p>
                      <a:pPr algn="r" fontAlgn="t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Unsafe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7900388"/>
                  </a:ext>
                </a:extLst>
              </a:tr>
              <a:tr h="447772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Neither safe nor unsafe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921302"/>
                  </a:ext>
                </a:extLst>
              </a:tr>
              <a:tr h="263109">
                <a:tc>
                  <a:txBody>
                    <a:bodyPr/>
                    <a:lstStyle/>
                    <a:p>
                      <a:pPr algn="r" fontAlgn="t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Safe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8746150"/>
                  </a:ext>
                </a:extLst>
              </a:tr>
              <a:tr h="220610">
                <a:tc>
                  <a:txBody>
                    <a:bodyPr/>
                    <a:lstStyle/>
                    <a:p>
                      <a:pPr algn="r" fontAlgn="t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Very safe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457570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ECCF1B0-4626-7F52-058B-84CE85588D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9033" y="1766741"/>
            <a:ext cx="792000" cy="507672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CBDA9B-9D0E-0E6E-AA46-DE75F665A42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5822" y="1690269"/>
            <a:ext cx="792000" cy="660616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5A4EC8-22D8-5448-2E00-CB6799B7CE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3" t="3236" r="2014" b="2557"/>
          <a:stretch/>
        </p:blipFill>
        <p:spPr bwMode="auto">
          <a:xfrm>
            <a:off x="5981331" y="1721278"/>
            <a:ext cx="792000" cy="5985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BA27BBC-B653-4402-4E4B-3B00B2EAA31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7123" y="1737624"/>
            <a:ext cx="792000" cy="565906"/>
          </a:xfrm>
          <a:prstGeom prst="rect">
            <a:avLst/>
          </a:prstGeom>
          <a:noFill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D43C054-4126-10CE-8605-3CF9F28DB08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4141" y="1747722"/>
            <a:ext cx="792000" cy="54571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0D1524C-7502-441A-C3FA-E6D9CC6ED073}"/>
              </a:ext>
            </a:extLst>
          </p:cNvPr>
          <p:cNvSpPr/>
          <p:nvPr/>
        </p:nvSpPr>
        <p:spPr>
          <a:xfrm>
            <a:off x="2794183" y="1455104"/>
            <a:ext cx="1100192" cy="45255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n>
                <a:solidFill>
                  <a:schemeClr val="tx1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1005109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641D2-0F2C-41DC-CD22-297CFF6C0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89F3D-A92E-4391-4F6F-FDFEBBB97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 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608CD31-B75A-F6DE-294F-A00B0C7542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98473" y="1510023"/>
            <a:ext cx="6614106" cy="1212098"/>
          </a:xfrm>
        </p:spPr>
        <p:txBody>
          <a:bodyPr/>
          <a:lstStyle/>
          <a:p>
            <a:pPr marL="29210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60% </a:t>
            </a:r>
            <a:r>
              <a:rPr lang="en-US" sz="1600" b="0" dirty="0">
                <a:solidFill>
                  <a:schemeClr val="tx1"/>
                </a:solidFill>
              </a:rPr>
              <a:t>of motorists have </a:t>
            </a:r>
            <a:r>
              <a:rPr lang="en-US" sz="1600" dirty="0">
                <a:solidFill>
                  <a:schemeClr val="tx1"/>
                </a:solidFill>
              </a:rPr>
              <a:t>some awareness </a:t>
            </a:r>
            <a:r>
              <a:rPr lang="en-US" sz="1600" b="0" dirty="0">
                <a:solidFill>
                  <a:schemeClr val="tx1"/>
                </a:solidFill>
              </a:rPr>
              <a:t>of an upcoming change to the speed limit to local roads</a:t>
            </a:r>
            <a:endParaRPr lang="en-IE" sz="1400" b="0" dirty="0">
              <a:solidFill>
                <a:schemeClr val="tx1"/>
              </a:solidFill>
            </a:endParaRP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32% </a:t>
            </a:r>
            <a:r>
              <a:rPr lang="en-US" sz="1600" b="0" dirty="0">
                <a:solidFill>
                  <a:schemeClr val="tx1"/>
                </a:solidFill>
              </a:rPr>
              <a:t>of motorists aware of the </a:t>
            </a:r>
            <a:r>
              <a:rPr lang="en-US" sz="1600" dirty="0">
                <a:solidFill>
                  <a:schemeClr val="tx1"/>
                </a:solidFill>
              </a:rPr>
              <a:t>specific upcoming change </a:t>
            </a:r>
            <a:r>
              <a:rPr lang="en-US" sz="1600" b="0" dirty="0">
                <a:solidFill>
                  <a:schemeClr val="tx1"/>
                </a:solidFill>
              </a:rPr>
              <a:t>from 80 km/h to 60 km/h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endParaRPr lang="en-IE" sz="1400" b="0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3230A6-4CFB-7610-0BD4-C13DDC038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 anchor="b">
            <a:noAutofit/>
          </a:bodyPr>
          <a:lstStyle/>
          <a:p>
            <a:r>
              <a:rPr lang="en-IE" sz="3200" dirty="0"/>
              <a:t>Overall on local roads…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EB5EE87-A7EE-1CE7-1034-C5AFB9B9C90B}"/>
              </a:ext>
            </a:extLst>
          </p:cNvPr>
          <p:cNvSpPr txBox="1">
            <a:spLocks/>
          </p:cNvSpPr>
          <p:nvPr/>
        </p:nvSpPr>
        <p:spPr>
          <a:xfrm>
            <a:off x="244195" y="6213420"/>
            <a:ext cx="10848678" cy="38840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 2" panose="05020102010507070707" pitchFamily="18" charset="2"/>
              <a:buNone/>
              <a:tabLst>
                <a:tab pos="457200" algn="l"/>
              </a:tabLst>
              <a:defRPr sz="1000" b="0"/>
            </a:lvl1pPr>
            <a:lvl2pPr marL="266700" indent="-26670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Barlow" panose="020B0604020202020204" pitchFamily="34" charset="0"/>
              <a:buChar char="•"/>
            </a:lvl2pPr>
            <a:lvl3pPr marL="630238" indent="-26035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‒"/>
            </a:lvl3pPr>
            <a:lvl4pPr marL="987425" indent="-228600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400"/>
            </a:lvl4pPr>
            <a:lvl5pPr marL="1262063" indent="-228600">
              <a:lnSpc>
                <a:spcPct val="90000"/>
              </a:lnSpc>
              <a:spcBef>
                <a:spcPts val="500"/>
              </a:spcBef>
              <a:buFont typeface="Barlow" panose="020B0406020202030204" pitchFamily="34" charset="0"/>
              <a:buChar char="−"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</a:lvl9pPr>
          </a:lstStyle>
          <a:p>
            <a:r>
              <a:rPr lang="en-US" dirty="0"/>
              <a:t>Q.2a We are now going to show you some road types in rural areas, for each of these, can you indicate which you think is the speed limit? </a:t>
            </a:r>
            <a:r>
              <a:rPr lang="en-US" sz="1000" dirty="0"/>
              <a:t>Base: All Motorists N – 1,263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003443-B283-DEA9-EEEE-ED44D42A27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5" t="2166" r="3194" b="5449"/>
          <a:stretch/>
        </p:blipFill>
        <p:spPr bwMode="auto">
          <a:xfrm>
            <a:off x="479421" y="2275636"/>
            <a:ext cx="4184943" cy="3238877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1252943-91A2-B0E4-B974-391533FEEBD7}"/>
              </a:ext>
            </a:extLst>
          </p:cNvPr>
          <p:cNvSpPr txBox="1"/>
          <p:nvPr/>
        </p:nvSpPr>
        <p:spPr>
          <a:xfrm>
            <a:off x="8248995" y="4468774"/>
            <a:ext cx="32175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600" b="0" dirty="0">
                <a:solidFill>
                  <a:schemeClr val="tx1"/>
                </a:solidFill>
              </a:rPr>
              <a:t>Acceptability of speeding on 80 km/h roads in general</a:t>
            </a:r>
            <a:endParaRPr lang="en-IE" sz="1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6B7531-E983-621F-1082-14D74F20AE82}"/>
              </a:ext>
            </a:extLst>
          </p:cNvPr>
          <p:cNvSpPr/>
          <p:nvPr/>
        </p:nvSpPr>
        <p:spPr>
          <a:xfrm>
            <a:off x="5347855" y="3726512"/>
            <a:ext cx="5985163" cy="232466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B39D736E-952A-22E0-4C38-6A20D30587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1784762"/>
              </p:ext>
            </p:extLst>
          </p:nvPr>
        </p:nvGraphicFramePr>
        <p:xfrm>
          <a:off x="5522258" y="3868483"/>
          <a:ext cx="2726737" cy="2048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F8CD0E4-58AA-FA4C-A27C-2DE64BC6255D}"/>
              </a:ext>
            </a:extLst>
          </p:cNvPr>
          <p:cNvSpPr txBox="1"/>
          <p:nvPr/>
        </p:nvSpPr>
        <p:spPr>
          <a:xfrm>
            <a:off x="5184779" y="2803696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210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</a:rPr>
              <a:t>63%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0" dirty="0">
                <a:solidFill>
                  <a:schemeClr val="tx1"/>
                </a:solidFill>
              </a:rPr>
              <a:t>of all motorists </a:t>
            </a:r>
            <a:r>
              <a:rPr lang="en-US" sz="1600" b="1" dirty="0">
                <a:solidFill>
                  <a:schemeClr val="tx1"/>
                </a:solidFill>
              </a:rPr>
              <a:t>support the reduction </a:t>
            </a:r>
            <a:r>
              <a:rPr lang="en-US" sz="1600" b="0" dirty="0">
                <a:solidFill>
                  <a:schemeClr val="tx1"/>
                </a:solidFill>
              </a:rPr>
              <a:t>of the speed limit from 80 km/h to 60 km/h, with </a:t>
            </a:r>
            <a:r>
              <a:rPr lang="en-US" sz="1600" dirty="0">
                <a:solidFill>
                  <a:schemeClr val="tx1"/>
                </a:solidFill>
              </a:rPr>
              <a:t>16% </a:t>
            </a:r>
            <a:r>
              <a:rPr lang="en-US" sz="1600" b="0" dirty="0">
                <a:solidFill>
                  <a:schemeClr val="tx1"/>
                </a:solidFill>
              </a:rPr>
              <a:t>objecting</a:t>
            </a:r>
            <a:r>
              <a:rPr lang="en-IE" sz="1600" b="0" dirty="0">
                <a:solidFill>
                  <a:schemeClr val="tx1"/>
                </a:solidFill>
              </a:rPr>
              <a:t>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460162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27" grpId="0"/>
      <p:bldP spid="2" grpId="0" animBg="1"/>
      <p:bldGraphic spid="12" grpId="0">
        <p:bldAsOne/>
      </p:bldGraphic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BC05C-E161-17B1-CA85-727C26433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E35F08-9A89-D373-B2B6-09BCEAE80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04815"/>
            <a:ext cx="8030075" cy="543339"/>
          </a:xfrm>
        </p:spPr>
        <p:txBody>
          <a:bodyPr vert="horz" wrap="square" lIns="0" tIns="0" rIns="0" bIns="0" rtlCol="0" anchor="b">
            <a:noAutofit/>
          </a:bodyPr>
          <a:lstStyle/>
          <a:p>
            <a:r>
              <a:rPr lang="en-US" sz="3200" dirty="0"/>
              <a:t>Reasons for speeding – Local roads</a:t>
            </a:r>
            <a:endParaRPr lang="en-IE" sz="3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5FB90-8294-5698-EE4D-B38B07EA0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 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A0A7DC2-710F-A3DA-7C55-0FD8DED880F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2914" y="948154"/>
            <a:ext cx="10045700" cy="825088"/>
          </a:xfrm>
        </p:spPr>
        <p:txBody>
          <a:bodyPr/>
          <a:lstStyle/>
          <a:p>
            <a:r>
              <a:rPr lang="en-US" dirty="0"/>
              <a:t>Familiarity with local roads is the key rationale provided by those who speed on these roads.</a:t>
            </a:r>
          </a:p>
          <a:p>
            <a:endParaRPr lang="en-IE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18888C30-CCFE-D6A2-FB91-689D08EEBD02}"/>
              </a:ext>
            </a:extLst>
          </p:cNvPr>
          <p:cNvSpPr txBox="1">
            <a:spLocks/>
          </p:cNvSpPr>
          <p:nvPr/>
        </p:nvSpPr>
        <p:spPr>
          <a:xfrm>
            <a:off x="26444" y="6184412"/>
            <a:ext cx="12073191" cy="38840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 2" panose="05020102010507070707" pitchFamily="18" charset="2"/>
              <a:buNone/>
              <a:tabLst>
                <a:tab pos="457200" algn="l"/>
              </a:tabLst>
              <a:defRPr sz="1000" b="0"/>
            </a:lvl1pPr>
            <a:lvl2pPr marL="266700" indent="-26670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Barlow" panose="020B0604020202020204" pitchFamily="34" charset="0"/>
              <a:buChar char="•"/>
            </a:lvl2pPr>
            <a:lvl3pPr marL="630238" indent="-26035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‒"/>
            </a:lvl3pPr>
            <a:lvl4pPr marL="987425" indent="-228600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400"/>
            </a:lvl4pPr>
            <a:lvl5pPr marL="1262063" indent="-228600">
              <a:lnSpc>
                <a:spcPct val="90000"/>
              </a:lnSpc>
              <a:spcBef>
                <a:spcPts val="500"/>
              </a:spcBef>
              <a:buFont typeface="Barlow" panose="020B0406020202030204" pitchFamily="34" charset="0"/>
              <a:buChar char="−"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</a:lvl9pPr>
          </a:lstStyle>
          <a:p>
            <a:r>
              <a:rPr lang="en-US" dirty="0"/>
              <a:t>Q. 5b You indicated that you speed, at least sometimes, on local roads, which of the following would you say are reason(s) you speed on these roads? </a:t>
            </a:r>
            <a:r>
              <a:rPr lang="en-US" sz="1000" dirty="0"/>
              <a:t>Base: Speed very often – sometimes on local roads N – 349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01565C-4DBD-2DED-195A-9694C64EB3DF}"/>
              </a:ext>
            </a:extLst>
          </p:cNvPr>
          <p:cNvSpPr/>
          <p:nvPr/>
        </p:nvSpPr>
        <p:spPr>
          <a:xfrm>
            <a:off x="26444" y="4195486"/>
            <a:ext cx="8030075" cy="235082"/>
          </a:xfrm>
          <a:prstGeom prst="rect">
            <a:avLst/>
          </a:prstGeom>
        </p:spPr>
        <p:txBody>
          <a:bodyPr wrap="square" lIns="94568" tIns="47284" rIns="94568" bIns="47284">
            <a:spAutoFit/>
          </a:bodyPr>
          <a:lstStyle/>
          <a:p>
            <a:pPr marL="435078" indent="-435078"/>
            <a:endParaRPr lang="en-IE" sz="907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96A728E-6236-9D6E-BDAF-2B2CB6997D8E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15092659"/>
              </p:ext>
            </p:extLst>
          </p:nvPr>
        </p:nvGraphicFramePr>
        <p:xfrm>
          <a:off x="7155282" y="1611124"/>
          <a:ext cx="4393105" cy="4668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A7438E5-3545-C771-4A4B-5C18097C7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379936"/>
              </p:ext>
            </p:extLst>
          </p:nvPr>
        </p:nvGraphicFramePr>
        <p:xfrm>
          <a:off x="3350065" y="1939279"/>
          <a:ext cx="4393105" cy="64457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93105">
                  <a:extLst>
                    <a:ext uri="{9D8B030D-6E8A-4147-A177-3AD203B41FA5}">
                      <a16:colId xmlns:a16="http://schemas.microsoft.com/office/drawing/2014/main" val="2244658292"/>
                    </a:ext>
                  </a:extLst>
                </a:gridCol>
              </a:tblGrid>
              <a:tr h="460411"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  <a:latin typeface="Barlow" panose="00000500000000000000" pitchFamily="2" charset="0"/>
                        </a:rPr>
                        <a:t>I am </a:t>
                      </a:r>
                      <a:r>
                        <a:rPr lang="en-US" sz="1400" b="1" u="none" strike="noStrike" dirty="0">
                          <a:effectLst/>
                          <a:latin typeface="Barlow" panose="00000500000000000000" pitchFamily="2" charset="0"/>
                        </a:rPr>
                        <a:t>familiar with these roads</a:t>
                      </a:r>
                      <a:r>
                        <a:rPr lang="en-US" sz="1400" u="none" strike="noStrike" dirty="0">
                          <a:effectLst/>
                          <a:latin typeface="Barlow" panose="00000500000000000000" pitchFamily="2" charset="0"/>
                        </a:rPr>
                        <a:t> and can drive like this safely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5740" marR="5740" marT="57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577289"/>
                  </a:ext>
                </a:extLst>
              </a:tr>
              <a:tr h="460411"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  <a:latin typeface="Barlow" panose="00000500000000000000" pitchFamily="2" charset="0"/>
                        </a:rPr>
                        <a:t>I am a </a:t>
                      </a:r>
                      <a:r>
                        <a:rPr lang="en-US" sz="1400" b="1" u="none" strike="noStrike" dirty="0">
                          <a:effectLst/>
                          <a:latin typeface="Barlow" panose="00000500000000000000" pitchFamily="2" charset="0"/>
                        </a:rPr>
                        <a:t>skilled driver </a:t>
                      </a:r>
                      <a:r>
                        <a:rPr lang="en-US" sz="1400" u="none" strike="noStrike" dirty="0">
                          <a:effectLst/>
                          <a:latin typeface="Barlow" panose="00000500000000000000" pitchFamily="2" charset="0"/>
                        </a:rPr>
                        <a:t>and can drive like this safely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5740" marR="5740" marT="57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6597665"/>
                  </a:ext>
                </a:extLst>
              </a:tr>
              <a:tr h="460411"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u="none" strike="noStrike" dirty="0">
                          <a:effectLst/>
                          <a:latin typeface="Barlow" panose="00000500000000000000" pitchFamily="2" charset="0"/>
                        </a:rPr>
                        <a:t>Speed limits </a:t>
                      </a:r>
                      <a:r>
                        <a:rPr lang="en-US" sz="1400" u="none" strike="noStrike" dirty="0">
                          <a:effectLst/>
                          <a:latin typeface="Barlow" panose="00000500000000000000" pitchFamily="2" charset="0"/>
                        </a:rPr>
                        <a:t>on some 80 km/h roads are </a:t>
                      </a:r>
                      <a:r>
                        <a:rPr lang="en-US" sz="1400" b="1" u="none" strike="noStrike" dirty="0">
                          <a:effectLst/>
                          <a:latin typeface="Barlow" panose="00000500000000000000" pitchFamily="2" charset="0"/>
                        </a:rPr>
                        <a:t>too low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5740" marR="5740" marT="57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5052094"/>
                  </a:ext>
                </a:extLst>
              </a:tr>
              <a:tr h="460411"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u="none" strike="noStrike" dirty="0">
                          <a:effectLst/>
                          <a:latin typeface="Barlow" panose="00000500000000000000" pitchFamily="2" charset="0"/>
                        </a:rPr>
                        <a:t>Unlikely to come across </a:t>
                      </a:r>
                      <a:r>
                        <a:rPr lang="en-US" sz="1400" u="none" strike="noStrike" dirty="0">
                          <a:effectLst/>
                          <a:latin typeface="Barlow" panose="00000500000000000000" pitchFamily="2" charset="0"/>
                        </a:rPr>
                        <a:t>other road users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5740" marR="5740" marT="57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0447868"/>
                  </a:ext>
                </a:extLst>
              </a:tr>
              <a:tr h="460411"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  <a:latin typeface="Barlow" panose="00000500000000000000" pitchFamily="2" charset="0"/>
                        </a:rPr>
                        <a:t>I am usually in a </a:t>
                      </a:r>
                      <a:r>
                        <a:rPr lang="en-US" sz="1400" b="1" u="none" strike="noStrike" dirty="0">
                          <a:effectLst/>
                          <a:latin typeface="Barlow" panose="00000500000000000000" pitchFamily="2" charset="0"/>
                        </a:rPr>
                        <a:t>hurry</a:t>
                      </a:r>
                      <a:r>
                        <a:rPr lang="en-US" sz="1400" u="none" strike="noStrike" dirty="0">
                          <a:effectLst/>
                          <a:latin typeface="Barlow" panose="00000500000000000000" pitchFamily="2" charset="0"/>
                        </a:rPr>
                        <a:t> when using these roads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5740" marR="5740" marT="57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8568084"/>
                  </a:ext>
                </a:extLst>
              </a:tr>
              <a:tr h="460411"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  <a:latin typeface="Barlow" panose="00000500000000000000" pitchFamily="2" charset="0"/>
                        </a:rPr>
                        <a:t>There is </a:t>
                      </a:r>
                      <a:r>
                        <a:rPr lang="en-US" sz="1400" b="1" u="none" strike="noStrike" dirty="0">
                          <a:effectLst/>
                          <a:latin typeface="Barlow" panose="00000500000000000000" pitchFamily="2" charset="0"/>
                        </a:rPr>
                        <a:t>little risk </a:t>
                      </a:r>
                      <a:r>
                        <a:rPr lang="en-US" sz="1400" u="none" strike="noStrike" dirty="0">
                          <a:effectLst/>
                          <a:latin typeface="Barlow" panose="00000500000000000000" pitchFamily="2" charset="0"/>
                        </a:rPr>
                        <a:t>of a collision on these roads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5740" marR="5740" marT="57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508374"/>
                  </a:ext>
                </a:extLst>
              </a:tr>
              <a:tr h="460411"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  <a:latin typeface="Barlow" panose="00000500000000000000" pitchFamily="2" charset="0"/>
                        </a:rPr>
                        <a:t>Unlikely to be detected by </a:t>
                      </a:r>
                      <a:r>
                        <a:rPr lang="en-US" sz="1400" b="1" u="none" strike="noStrike" dirty="0">
                          <a:effectLst/>
                          <a:latin typeface="Barlow" panose="00000500000000000000" pitchFamily="2" charset="0"/>
                        </a:rPr>
                        <a:t>Gardai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5740" marR="5740" marT="57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934275"/>
                  </a:ext>
                </a:extLst>
              </a:tr>
              <a:tr h="460411">
                <a:tc>
                  <a:txBody>
                    <a:bodyPr/>
                    <a:lstStyle/>
                    <a:p>
                      <a:pPr algn="r" fontAlgn="t"/>
                      <a:r>
                        <a:rPr lang="en-IE" sz="1400" b="1" u="none" strike="noStrike" dirty="0">
                          <a:effectLst/>
                          <a:latin typeface="Barlow" panose="00000500000000000000" pitchFamily="2" charset="0"/>
                        </a:rPr>
                        <a:t>Lapse in concentration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5740" marR="5740" marT="57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0707569"/>
                  </a:ext>
                </a:extLst>
              </a:tr>
              <a:tr h="460411"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u="none" strike="noStrike" dirty="0">
                          <a:effectLst/>
                          <a:latin typeface="Barlow" panose="00000500000000000000" pitchFamily="2" charset="0"/>
                        </a:rPr>
                        <a:t>Other drivers drive too slowly </a:t>
                      </a:r>
                      <a:r>
                        <a:rPr lang="en-US" sz="1400" u="none" strike="noStrike" dirty="0">
                          <a:effectLst/>
                          <a:latin typeface="Barlow" panose="00000500000000000000" pitchFamily="2" charset="0"/>
                        </a:rPr>
                        <a:t>on these roads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5740" marR="5740" marT="57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669642"/>
                  </a:ext>
                </a:extLst>
              </a:tr>
              <a:tr h="460411">
                <a:tc>
                  <a:txBody>
                    <a:bodyPr/>
                    <a:lstStyle/>
                    <a:p>
                      <a:pPr algn="r" fontAlgn="t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5740" marR="5740" marT="57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5438700"/>
                  </a:ext>
                </a:extLst>
              </a:tr>
              <a:tr h="460411">
                <a:tc>
                  <a:txBody>
                    <a:bodyPr/>
                    <a:lstStyle/>
                    <a:p>
                      <a:pPr algn="r" fontAlgn="t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5740" marR="5740" marT="57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457032"/>
                  </a:ext>
                </a:extLst>
              </a:tr>
              <a:tr h="460411">
                <a:tc>
                  <a:txBody>
                    <a:bodyPr/>
                    <a:lstStyle/>
                    <a:p>
                      <a:pPr algn="r" fontAlgn="t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5740" marR="5740" marT="57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8495015"/>
                  </a:ext>
                </a:extLst>
              </a:tr>
              <a:tr h="460411">
                <a:tc>
                  <a:txBody>
                    <a:bodyPr/>
                    <a:lstStyle/>
                    <a:p>
                      <a:pPr algn="r" fontAlgn="t"/>
                      <a:endParaRPr lang="en-IE" sz="105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5740" marR="5740" marT="57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0699641"/>
                  </a:ext>
                </a:extLst>
              </a:tr>
              <a:tr h="460411">
                <a:tc>
                  <a:txBody>
                    <a:bodyPr/>
                    <a:lstStyle/>
                    <a:p>
                      <a:pPr algn="r" fontAlgn="t"/>
                      <a:endParaRPr lang="en-IE" sz="105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5740" marR="5740" marT="57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192486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E86B2D3-8341-03E1-765C-1256E0281D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8602012"/>
              </p:ext>
            </p:extLst>
          </p:nvPr>
        </p:nvGraphicFramePr>
        <p:xfrm>
          <a:off x="156267" y="2771064"/>
          <a:ext cx="3193798" cy="2466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B6282A2-2EA4-4178-A1E3-32829FE262FA}"/>
              </a:ext>
            </a:extLst>
          </p:cNvPr>
          <p:cNvSpPr txBox="1">
            <a:spLocks/>
          </p:cNvSpPr>
          <p:nvPr/>
        </p:nvSpPr>
        <p:spPr bwMode="black">
          <a:xfrm>
            <a:off x="1053594" y="3539835"/>
            <a:ext cx="1359533" cy="4643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kern="1200">
                <a:solidFill>
                  <a:schemeClr val="accent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100"/>
              </a:spcAft>
              <a:buFont typeface="TESCO Modern" panose="02000506030000020004" pitchFamily="2" charset="0"/>
              <a:buNone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+mj-lt"/>
              <a:buNone/>
              <a:tabLst>
                <a:tab pos="90488" algn="l"/>
              </a:tabLst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IE" sz="1600" b="1" dirty="0">
                <a:solidFill>
                  <a:schemeClr val="bg2"/>
                </a:solidFill>
                <a:latin typeface="Barlow" panose="00000500000000000000" pitchFamily="2" charset="0"/>
              </a:rPr>
              <a:t>Speed at least sometimes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7BEECF-103B-E8FE-DFF3-DC3E21CEFC4B}"/>
              </a:ext>
            </a:extLst>
          </p:cNvPr>
          <p:cNvSpPr txBox="1"/>
          <p:nvPr/>
        </p:nvSpPr>
        <p:spPr>
          <a:xfrm>
            <a:off x="1246666" y="4060098"/>
            <a:ext cx="102880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fr-FR"/>
            </a:defPPr>
            <a:lvl1pPr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bg2"/>
                </a:solidFill>
                <a:latin typeface="Barlow" panose="00000500000000000000" pitchFamily="2" charset="0"/>
              </a:rPr>
              <a:t>28%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8AC3CC8-344D-5082-F757-7E3605695807}"/>
              </a:ext>
            </a:extLst>
          </p:cNvPr>
          <p:cNvSpPr/>
          <p:nvPr/>
        </p:nvSpPr>
        <p:spPr>
          <a:xfrm>
            <a:off x="2495229" y="3100849"/>
            <a:ext cx="706918" cy="48264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60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4286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Graphic spid="2" grpId="0">
        <p:bldAsOne/>
      </p:bldGraphic>
      <p:bldGraphic spid="5" grpId="0">
        <p:bldAsOne/>
      </p:bldGraphic>
      <p:bldP spid="9" grpId="0"/>
      <p:bldP spid="10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8AECE-6BCA-5170-F7E3-04B53619F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83F7EE-1B3A-21C9-5C4D-9FC55F726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287236"/>
            <a:ext cx="9356869" cy="1008061"/>
          </a:xfrm>
        </p:spPr>
        <p:txBody>
          <a:bodyPr>
            <a:normAutofit/>
          </a:bodyPr>
          <a:lstStyle/>
          <a:p>
            <a:r>
              <a:rPr lang="en-US" sz="3200" dirty="0"/>
              <a:t>Local Roads Speed Limits: Reasons for Support for Change (60 kmph)</a:t>
            </a:r>
            <a:endParaRPr lang="en-IE" sz="32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87F194-5663-4864-A351-1BA4795BB78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2913" y="1295297"/>
            <a:ext cx="11204141" cy="739143"/>
          </a:xfrm>
        </p:spPr>
        <p:txBody>
          <a:bodyPr/>
          <a:lstStyle/>
          <a:p>
            <a:r>
              <a:rPr lang="en-US" dirty="0"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There is a</a:t>
            </a:r>
            <a:r>
              <a:rPr lang="en-US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perception that most users drive too fast on these roads, and that there are too many sharp bends.</a:t>
            </a:r>
            <a:endParaRPr lang="en-IE" sz="1400" dirty="0">
              <a:latin typeface="Barlow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AEDB2E-8581-BBAA-5B0A-2F831F99353E}"/>
              </a:ext>
            </a:extLst>
          </p:cNvPr>
          <p:cNvSpPr txBox="1"/>
          <p:nvPr/>
        </p:nvSpPr>
        <p:spPr>
          <a:xfrm>
            <a:off x="320690" y="6126548"/>
            <a:ext cx="7099385" cy="31412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120000"/>
              </a:lnSpc>
            </a:pPr>
            <a:r>
              <a:rPr lang="en-IE" sz="900" dirty="0">
                <a:latin typeface="Barlow" panose="00000500000000000000" pitchFamily="2" charset="0"/>
              </a:rPr>
              <a:t>Q.10a You previously indicated you support the speed limit reductions on local roads, which is the main reason for this? Select one option only.</a:t>
            </a:r>
          </a:p>
          <a:p>
            <a:pPr>
              <a:lnSpc>
                <a:spcPct val="120000"/>
              </a:lnSpc>
            </a:pPr>
            <a:r>
              <a:rPr lang="en-IE" sz="900" dirty="0">
                <a:latin typeface="Barlow" panose="00000500000000000000" pitchFamily="2" charset="0"/>
              </a:rPr>
              <a:t>Q.10b And are there any other reasons? Please select all that apply</a:t>
            </a:r>
            <a:r>
              <a:rPr lang="en-US" sz="900" dirty="0">
                <a:latin typeface="Barlow" panose="00000500000000000000" pitchFamily="2" charset="0"/>
              </a:rPr>
              <a:t>. </a:t>
            </a:r>
            <a:r>
              <a:rPr lang="en-US" sz="800" dirty="0"/>
              <a:t>Base: All Motorists supporting speed limit reductions on local roads  N – 793</a:t>
            </a:r>
          </a:p>
        </p:txBody>
      </p:sp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301CA4A4-8EA0-975E-EA27-47B029AA84EE}"/>
              </a:ext>
            </a:extLst>
          </p:cNvPr>
          <p:cNvGraphicFramePr/>
          <p:nvPr/>
        </p:nvGraphicFramePr>
        <p:xfrm>
          <a:off x="118201" y="2917863"/>
          <a:ext cx="3193798" cy="2466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13529132-4D34-DAF8-B9B8-47470356951D}"/>
              </a:ext>
            </a:extLst>
          </p:cNvPr>
          <p:cNvSpPr txBox="1">
            <a:spLocks/>
          </p:cNvSpPr>
          <p:nvPr/>
        </p:nvSpPr>
        <p:spPr bwMode="black">
          <a:xfrm>
            <a:off x="1107888" y="3741510"/>
            <a:ext cx="1359533" cy="3239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kern="1200">
                <a:solidFill>
                  <a:schemeClr val="accent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100"/>
              </a:spcAft>
              <a:buFont typeface="TESCO Modern" panose="02000506030000020004" pitchFamily="2" charset="0"/>
              <a:buNone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+mj-lt"/>
              <a:buNone/>
              <a:tabLst>
                <a:tab pos="90488" algn="l"/>
              </a:tabLst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IE" sz="1600" b="1" dirty="0">
                <a:solidFill>
                  <a:schemeClr val="bg2"/>
                </a:solidFill>
                <a:latin typeface="Barlow" panose="00000500000000000000" pitchFamily="2" charset="0"/>
              </a:rPr>
              <a:t>Any Support</a:t>
            </a:r>
          </a:p>
        </p:txBody>
      </p:sp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ECCDED86-A025-0DAE-FC13-EADC02342418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4246044"/>
              </p:ext>
            </p:extLst>
          </p:nvPr>
        </p:nvGraphicFramePr>
        <p:xfrm>
          <a:off x="2023352" y="2121770"/>
          <a:ext cx="9397683" cy="4012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520FC687-ACC8-DB50-B04F-88E36B087383}"/>
              </a:ext>
            </a:extLst>
          </p:cNvPr>
          <p:cNvSpPr txBox="1"/>
          <p:nvPr/>
        </p:nvSpPr>
        <p:spPr>
          <a:xfrm>
            <a:off x="1299468" y="4150956"/>
            <a:ext cx="102880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fr-FR"/>
            </a:defPPr>
            <a:lvl1pPr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bg2"/>
                </a:solidFill>
                <a:latin typeface="Barlow" panose="00000500000000000000" pitchFamily="2" charset="0"/>
              </a:rPr>
              <a:t>63%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C9D6E1AA-AA14-F7B4-64C3-79162680642D}"/>
              </a:ext>
            </a:extLst>
          </p:cNvPr>
          <p:cNvSpPr/>
          <p:nvPr/>
        </p:nvSpPr>
        <p:spPr>
          <a:xfrm>
            <a:off x="2743485" y="3936836"/>
            <a:ext cx="706918" cy="48264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600" err="1">
              <a:solidFill>
                <a:schemeClr val="bg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7E25022-64E1-23A6-E1C1-63782C7B34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269187"/>
              </p:ext>
            </p:extLst>
          </p:nvPr>
        </p:nvGraphicFramePr>
        <p:xfrm>
          <a:off x="3731503" y="2309659"/>
          <a:ext cx="3406273" cy="3289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6273">
                  <a:extLst>
                    <a:ext uri="{9D8B030D-6E8A-4147-A177-3AD203B41FA5}">
                      <a16:colId xmlns:a16="http://schemas.microsoft.com/office/drawing/2014/main" val="4190879308"/>
                    </a:ext>
                  </a:extLst>
                </a:gridCol>
              </a:tblGrid>
              <a:tr h="508357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u="none" strike="noStrike" dirty="0">
                          <a:effectLst/>
                        </a:rPr>
                        <a:t>Most people drive too fast </a:t>
                      </a:r>
                      <a:r>
                        <a:rPr lang="en-US" sz="1200" u="none" strike="noStrike" dirty="0">
                          <a:effectLst/>
                        </a:rPr>
                        <a:t>for the conditions </a:t>
                      </a:r>
                      <a:r>
                        <a:rPr lang="en-US" sz="1200" b="1" u="none" strike="noStrike" dirty="0">
                          <a:effectLst/>
                        </a:rPr>
                        <a:t>on these roads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9875613"/>
                  </a:ext>
                </a:extLst>
              </a:tr>
              <a:tr h="525294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There are </a:t>
                      </a:r>
                      <a:r>
                        <a:rPr lang="en-US" sz="1200" b="1" u="none" strike="noStrike">
                          <a:effectLst/>
                        </a:rPr>
                        <a:t>too many sharp bends </a:t>
                      </a:r>
                      <a:r>
                        <a:rPr lang="en-US" sz="1200" u="none" strike="noStrike">
                          <a:effectLst/>
                        </a:rPr>
                        <a:t>on these roads to travel at 80 km/h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6747690"/>
                  </a:ext>
                </a:extLst>
              </a:tr>
              <a:tr h="486383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Lower speed limits will </a:t>
                      </a:r>
                      <a:r>
                        <a:rPr lang="en-US" sz="1200" b="1" u="none" strike="noStrike">
                          <a:effectLst/>
                        </a:rPr>
                        <a:t>improve road safety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6997161"/>
                  </a:ext>
                </a:extLst>
              </a:tr>
              <a:tr h="466928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Slower speed makes streets </a:t>
                      </a:r>
                      <a:r>
                        <a:rPr lang="en-US" sz="1200" b="1" u="none" strike="noStrike" dirty="0">
                          <a:effectLst/>
                        </a:rPr>
                        <a:t>safer for all users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203744"/>
                  </a:ext>
                </a:extLst>
              </a:tr>
              <a:tr h="355535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Safety for </a:t>
                      </a:r>
                      <a:r>
                        <a:rPr lang="en-US" sz="1200" b="1" u="none" strike="noStrike">
                          <a:effectLst/>
                        </a:rPr>
                        <a:t>children, cyclists, pedestrians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5089768"/>
                  </a:ext>
                </a:extLst>
              </a:tr>
              <a:tr h="591078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Lower speed limits will result in </a:t>
                      </a:r>
                      <a:r>
                        <a:rPr lang="en-US" sz="1200" b="1" u="none" strike="noStrike" dirty="0">
                          <a:effectLst/>
                        </a:rPr>
                        <a:t>fewer injuries collisions and crashes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0720172"/>
                  </a:ext>
                </a:extLst>
              </a:tr>
              <a:tr h="355535">
                <a:tc>
                  <a:txBody>
                    <a:bodyPr/>
                    <a:lstStyle/>
                    <a:p>
                      <a:pPr algn="r" fontAlgn="t"/>
                      <a:r>
                        <a:rPr lang="en-IE" sz="1200" u="none" strike="noStrike" dirty="0">
                          <a:effectLst/>
                        </a:rPr>
                        <a:t>Other 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7120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24990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Graphic spid="36" grpId="0">
        <p:bldAsOne/>
      </p:bldGraphic>
      <p:bldP spid="37" grpId="0"/>
      <p:bldGraphic spid="40" grpId="0">
        <p:bldAsOne/>
      </p:bldGraphic>
      <p:bldP spid="42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D3E33-DD10-6407-615D-E87D8B8FA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Presentation outline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53C8CB-D4B7-B4EB-B17F-28770892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AEDB-52CF-426F-A782-5A64C4ED0067}" type="slidenum">
              <a:rPr lang="en-IE" noProof="0" smtClean="0"/>
              <a:t>2</a:t>
            </a:fld>
            <a:endParaRPr lang="en-IE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E59C8F-47BE-96D7-A942-EBD7DE7714B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90F990-7C72-AC9B-B0F7-AD8CA355A8CC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>
            <a:normAutofit/>
          </a:bodyPr>
          <a:lstStyle/>
          <a:p>
            <a:r>
              <a:rPr lang="en-IE" sz="2400" dirty="0"/>
              <a:t>Fatality and serious injury trends </a:t>
            </a:r>
          </a:p>
          <a:p>
            <a:pPr marL="6350" indent="0">
              <a:buNone/>
            </a:pPr>
            <a:endParaRPr lang="en-IE" sz="2400" dirty="0"/>
          </a:p>
          <a:p>
            <a:r>
              <a:rPr lang="en-IE" sz="2400" dirty="0"/>
              <a:t>Irish research on speeding </a:t>
            </a:r>
          </a:p>
          <a:p>
            <a:pPr marL="6350" indent="0">
              <a:buNone/>
            </a:pPr>
            <a:endParaRPr lang="en-IE" sz="2400" dirty="0"/>
          </a:p>
          <a:p>
            <a:r>
              <a:rPr lang="en-IE" sz="2400" dirty="0"/>
              <a:t>Overview of 2024 survey of motorists on reduction in speed limit on rural local roads </a:t>
            </a:r>
          </a:p>
        </p:txBody>
      </p:sp>
    </p:spTree>
    <p:extLst>
      <p:ext uri="{BB962C8B-B14F-4D97-AF65-F5344CB8AC3E}">
        <p14:creationId xmlns:p14="http://schemas.microsoft.com/office/powerpoint/2010/main" val="3328865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155EB-48DF-81FB-FE4A-03DDC26AE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F804A6-E0F0-9F4F-9041-E9D55825A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60427"/>
            <a:ext cx="9338396" cy="1008061"/>
          </a:xfrm>
        </p:spPr>
        <p:txBody>
          <a:bodyPr vert="horz" wrap="square" lIns="0" tIns="0" rIns="0" bIns="0" rtlCol="0" anchor="b">
            <a:noAutofit/>
          </a:bodyPr>
          <a:lstStyle/>
          <a:p>
            <a:r>
              <a:rPr lang="en-US" sz="3200" dirty="0"/>
              <a:t>Local Roads Speed Limits Change (60km/h) – Likely Driver Changes</a:t>
            </a:r>
            <a:endParaRPr lang="en-IE" sz="3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BE884-83D8-9557-48A3-C06491BED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 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8C280F-FEEC-3DCA-1B6F-CCCFB2D4D9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2913" y="1412879"/>
            <a:ext cx="11269665" cy="1049637"/>
          </a:xfrm>
        </p:spPr>
        <p:txBody>
          <a:bodyPr/>
          <a:lstStyle/>
          <a:p>
            <a:r>
              <a:rPr lang="en-US" dirty="0"/>
              <a:t>73% of motorists indicate that they will drive within the new speed limit on local roads; similarly, 65% indicate they will drive slower than they currently do on local roads.</a:t>
            </a:r>
          </a:p>
          <a:p>
            <a:endParaRPr lang="en-IE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4B7DBB7B-170C-8961-61CE-F0F4D8BDCF56}"/>
              </a:ext>
            </a:extLst>
          </p:cNvPr>
          <p:cNvSpPr txBox="1">
            <a:spLocks/>
          </p:cNvSpPr>
          <p:nvPr/>
        </p:nvSpPr>
        <p:spPr>
          <a:xfrm>
            <a:off x="455320" y="6134352"/>
            <a:ext cx="8686800" cy="23508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 2" panose="05020102010507070707" pitchFamily="18" charset="2"/>
              <a:buNone/>
              <a:tabLst>
                <a:tab pos="457200" algn="l"/>
              </a:tabLst>
              <a:defRPr sz="1000" b="0"/>
            </a:lvl1pPr>
            <a:lvl2pPr marL="266700" indent="-26670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Barlow" panose="020B0604020202020204" pitchFamily="34" charset="0"/>
              <a:buChar char="•"/>
            </a:lvl2pPr>
            <a:lvl3pPr marL="630238" indent="-26035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‒"/>
            </a:lvl3pPr>
            <a:lvl4pPr marL="987425" indent="-228600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400"/>
            </a:lvl4pPr>
            <a:lvl5pPr marL="1262063" indent="-228600">
              <a:lnSpc>
                <a:spcPct val="90000"/>
              </a:lnSpc>
              <a:spcBef>
                <a:spcPts val="500"/>
              </a:spcBef>
              <a:buFont typeface="Barlow" panose="020B0406020202030204" pitchFamily="34" charset="0"/>
              <a:buChar char="−"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</a:lvl9pPr>
          </a:lstStyle>
          <a:p>
            <a:pPr marL="457200" indent="-457200">
              <a:lnSpc>
                <a:spcPct val="100000"/>
              </a:lnSpc>
            </a:pPr>
            <a:r>
              <a:rPr lang="en-IE" sz="9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Q.9</a:t>
            </a:r>
            <a:r>
              <a:rPr lang="en-IE" sz="900" b="1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	</a:t>
            </a:r>
            <a:r>
              <a:rPr lang="en-IE" sz="9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When speed limits on </a:t>
            </a:r>
            <a:r>
              <a:rPr lang="en-IE" sz="900" b="1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local roads</a:t>
            </a:r>
            <a:r>
              <a:rPr lang="en-IE" sz="9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are changed to 60 km/h, how likely or unlikely do you think it would be that…..? </a:t>
            </a:r>
          </a:p>
          <a:p>
            <a:pPr marL="457200" indent="-457200">
              <a:lnSpc>
                <a:spcPct val="100000"/>
              </a:lnSpc>
            </a:pPr>
            <a:r>
              <a:rPr lang="en-US" sz="900"/>
              <a:t>Base: All Motorists N – 1,263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E78CA9E-9163-3A39-2B5A-D8F4CEE262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885856"/>
              </p:ext>
            </p:extLst>
          </p:nvPr>
        </p:nvGraphicFramePr>
        <p:xfrm>
          <a:off x="6132880" y="2436436"/>
          <a:ext cx="2114493" cy="3264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4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6485">
                <a:tc>
                  <a:txBody>
                    <a:bodyPr/>
                    <a:lstStyle/>
                    <a:p>
                      <a:pPr algn="ctr" fontAlgn="t"/>
                      <a:r>
                        <a:rPr lang="en-IE" sz="1400" b="1" kern="1200" baseline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Summary Likely</a:t>
                      </a:r>
                    </a:p>
                  </a:txBody>
                  <a:tcPr marL="8637" marR="8637" marT="863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63E2483-7913-02E1-3C58-702B506CCA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9411794"/>
              </p:ext>
            </p:extLst>
          </p:nvPr>
        </p:nvGraphicFramePr>
        <p:xfrm>
          <a:off x="2319476" y="2580010"/>
          <a:ext cx="7461833" cy="3575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9D5C901-1F68-8959-2617-851220A774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573501"/>
              </p:ext>
            </p:extLst>
          </p:nvPr>
        </p:nvGraphicFramePr>
        <p:xfrm>
          <a:off x="1218117" y="2813656"/>
          <a:ext cx="4536074" cy="31223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36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5227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 will drive within the new speed limit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227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 will drive slower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than I currently do on these roads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227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Pedestrians and cyclists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will be safer when using these roads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227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There will be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fewer collisions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 these roads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227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There will be more drivers receiving 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penalty points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 speeding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227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 drivers will drive slower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than they currently do on these roads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751679"/>
                  </a:ext>
                </a:extLst>
              </a:tr>
              <a:tr h="305227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 drivers will 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find alternative routes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 avoid these roads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9336932"/>
                  </a:ext>
                </a:extLst>
              </a:tr>
              <a:tr h="305227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Journey times will not change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1100063"/>
                  </a:ext>
                </a:extLst>
              </a:tr>
              <a:tr h="305227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 drivers will drive within the new speed limit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0481902"/>
                  </a:ext>
                </a:extLst>
              </a:tr>
              <a:tr h="305227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 will find alternative routes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 avoid these roads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1893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306107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89054452-1F6B-9984-69D1-E9735A215F85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25" b="57922"/>
          <a:stretch/>
        </p:blipFill>
        <p:spPr>
          <a:xfrm>
            <a:off x="5282201" y="1928885"/>
            <a:ext cx="3137539" cy="3742341"/>
          </a:xfrm>
          <a:ln>
            <a:solidFill>
              <a:schemeClr val="tx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7922EB-F791-F5CB-F601-03A5018FE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AEDB-52CF-426F-A782-5A64C4ED0067}" type="slidenum">
              <a:rPr lang="en-IE" noProof="0" smtClean="0"/>
              <a:t>21</a:t>
            </a:fld>
            <a:endParaRPr lang="en-IE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705D9B-FE85-DFA7-FCB6-E2A6868E1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Conclusion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A0815C-7B07-7656-017D-6499B428F1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2912" y="1773242"/>
            <a:ext cx="3881437" cy="463438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dirty="0"/>
              <a:t>Change of speed limits survey will be repeated later this year to monitor attitudes and behaviour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dirty="0"/>
              <a:t>The RSA will collaborate with TII and DoT regarding similar research around future changes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dirty="0"/>
              <a:t>Using the Safe System approach, we need to support drivers to comply with speed limits through</a:t>
            </a:r>
          </a:p>
          <a:p>
            <a:pPr marL="776314" lvl="1" indent="-285750">
              <a:buFont typeface="Wingdings" panose="05000000000000000000" pitchFamily="2" charset="2"/>
              <a:buChar char="§"/>
            </a:pPr>
            <a:r>
              <a:rPr lang="en-IE" dirty="0"/>
              <a:t>Education</a:t>
            </a:r>
          </a:p>
          <a:p>
            <a:pPr marL="776314" lvl="1" indent="-285750">
              <a:buFont typeface="Wingdings" panose="05000000000000000000" pitchFamily="2" charset="2"/>
              <a:buChar char="§"/>
            </a:pPr>
            <a:r>
              <a:rPr lang="en-IE" dirty="0"/>
              <a:t>Enforcement</a:t>
            </a:r>
          </a:p>
          <a:p>
            <a:pPr marL="776314" lvl="1" indent="-285750">
              <a:buFont typeface="Wingdings" panose="05000000000000000000" pitchFamily="2" charset="2"/>
              <a:buChar char="§"/>
            </a:pPr>
            <a:r>
              <a:rPr lang="en-IE" dirty="0"/>
              <a:t>Infrastructure</a:t>
            </a:r>
          </a:p>
          <a:p>
            <a:pPr marL="776314" lvl="1" indent="-285750">
              <a:buFont typeface="Wingdings" panose="05000000000000000000" pitchFamily="2" charset="2"/>
              <a:buChar char="§"/>
            </a:pPr>
            <a:r>
              <a:rPr lang="en-IE" dirty="0"/>
              <a:t>Stakeholder Collaboration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986066-57B5-D896-AA11-D26AB76CC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1549" y="1928885"/>
            <a:ext cx="3137539" cy="3742341"/>
          </a:xfrm>
          <a:prstGeom prst="rect">
            <a:avLst/>
          </a:prstGeom>
          <a:ln w="127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8072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0D75E-C108-EDEE-CD19-763E437E8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5" y="2896141"/>
            <a:ext cx="5832475" cy="1532984"/>
          </a:xfrm>
        </p:spPr>
        <p:txBody>
          <a:bodyPr/>
          <a:lstStyle/>
          <a:p>
            <a:r>
              <a:rPr lang="en-IE" dirty="0"/>
              <a:t>Thank you</a:t>
            </a:r>
            <a:br>
              <a:rPr lang="en-IE" dirty="0"/>
            </a:br>
            <a:br>
              <a:rPr lang="en-IE" dirty="0"/>
            </a:br>
            <a:r>
              <a:rPr lang="en-IE" sz="2400" dirty="0"/>
              <a:t>vburns@rsa.ie</a:t>
            </a:r>
          </a:p>
        </p:txBody>
      </p:sp>
    </p:spTree>
    <p:extLst>
      <p:ext uri="{BB962C8B-B14F-4D97-AF65-F5344CB8AC3E}">
        <p14:creationId xmlns:p14="http://schemas.microsoft.com/office/powerpoint/2010/main" val="1595252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8E931A-2C03-84BA-805A-8B31E31E1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AEDB-52CF-426F-A782-5A64C4ED0067}" type="slidenum">
              <a:rPr lang="en-IE" noProof="0" smtClean="0"/>
              <a:t>23</a:t>
            </a:fld>
            <a:endParaRPr lang="en-IE" noProof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A8AECB0-D25C-C3CC-2D9F-7F80E96DA67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IE" dirty="0"/>
              <a:t>2020 - 2024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69625B-8A57-E2BC-E543-86E0C5BA9AB7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IE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endParaRPr lang="en-IE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r>
              <a:rPr lang="en-IE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Overall, </a:t>
            </a:r>
            <a:r>
              <a:rPr lang="en-IE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14% of fatalities </a:t>
            </a:r>
            <a:r>
              <a:rPr lang="en-IE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occurred on Local Rural roads over this time period.</a:t>
            </a:r>
          </a:p>
          <a:p>
            <a:endParaRPr lang="en-IE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r>
              <a:rPr lang="en-IE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12% of serious injuries </a:t>
            </a:r>
            <a:r>
              <a:rPr lang="en-IE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occurred on Local Rural roads.</a:t>
            </a:r>
            <a:endParaRPr lang="en-IE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A597092-6FB3-CE41-D2B1-1900F23CD2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78721" y="1412879"/>
            <a:ext cx="5433857" cy="492121"/>
          </a:xfrm>
        </p:spPr>
        <p:txBody>
          <a:bodyPr/>
          <a:lstStyle/>
          <a:p>
            <a:r>
              <a:rPr lang="en-IE" dirty="0"/>
              <a:t>Percentage by road user</a:t>
            </a:r>
          </a:p>
        </p:txBody>
      </p:sp>
      <p:graphicFrame>
        <p:nvGraphicFramePr>
          <p:cNvPr id="29" name="Content Placeholder 28">
            <a:extLst>
              <a:ext uri="{FF2B5EF4-FFF2-40B4-BE49-F238E27FC236}">
                <a16:creationId xmlns:a16="http://schemas.microsoft.com/office/drawing/2014/main" id="{3FFC2FE1-E8E5-BCD1-2D14-299CA82C0FD3}"/>
              </a:ext>
            </a:extLst>
          </p:cNvPr>
          <p:cNvGraphicFramePr>
            <a:graphicFrameLocks noGrp="1"/>
          </p:cNvGraphicFramePr>
          <p:nvPr>
            <p:ph sz="quarter" idx="22"/>
            <p:extLst>
              <p:ext uri="{D42A27DB-BD31-4B8C-83A1-F6EECF244321}">
                <p14:modId xmlns:p14="http://schemas.microsoft.com/office/powerpoint/2010/main" val="1438012459"/>
              </p:ext>
            </p:extLst>
          </p:nvPr>
        </p:nvGraphicFramePr>
        <p:xfrm>
          <a:off x="6278563" y="2124364"/>
          <a:ext cx="5434012" cy="4202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 20">
            <a:extLst>
              <a:ext uri="{FF2B5EF4-FFF2-40B4-BE49-F238E27FC236}">
                <a16:creationId xmlns:a16="http://schemas.microsoft.com/office/drawing/2014/main" id="{F3FF0337-D3F2-E53A-D3A9-D59F43CFF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04815"/>
            <a:ext cx="9089014" cy="1008061"/>
          </a:xfrm>
        </p:spPr>
        <p:txBody>
          <a:bodyPr/>
          <a:lstStyle/>
          <a:p>
            <a:r>
              <a:rPr lang="en-IE" dirty="0"/>
              <a:t>Fatalities and serious injuries on local rural roads</a:t>
            </a:r>
          </a:p>
        </p:txBody>
      </p:sp>
    </p:spTree>
    <p:extLst>
      <p:ext uri="{BB962C8B-B14F-4D97-AF65-F5344CB8AC3E}">
        <p14:creationId xmlns:p14="http://schemas.microsoft.com/office/powerpoint/2010/main" val="3373963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8">
            <a:extLst>
              <a:ext uri="{FF2B5EF4-FFF2-40B4-BE49-F238E27FC236}">
                <a16:creationId xmlns:a16="http://schemas.microsoft.com/office/drawing/2014/main" id="{D4AF3C28-1B03-4C24-61C2-C2504F9866D1}"/>
              </a:ext>
            </a:extLst>
          </p:cNvPr>
          <p:cNvGraphicFramePr>
            <a:graphicFrameLocks noGrp="1"/>
          </p:cNvGraphicFramePr>
          <p:nvPr>
            <p:ph sz="quarter" idx="26"/>
          </p:nvPr>
        </p:nvGraphicFramePr>
        <p:xfrm>
          <a:off x="526301" y="1730408"/>
          <a:ext cx="11269662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15C7AE1-14AD-FF6F-765D-D23304AD4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Long term trend fatalities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5D466B-BBD1-D99F-3CFA-D826093D54EE}"/>
              </a:ext>
            </a:extLst>
          </p:cNvPr>
          <p:cNvSpPr txBox="1"/>
          <p:nvPr/>
        </p:nvSpPr>
        <p:spPr>
          <a:xfrm>
            <a:off x="396036" y="5963833"/>
            <a:ext cx="11399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i="1">
                <a:solidFill>
                  <a:schemeClr val="bg1">
                    <a:lumMod val="65000"/>
                  </a:schemeClr>
                </a:solidFill>
              </a:rPr>
              <a:t>Figures for 2021 to 2024 are provisional and subject to change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458944-E543-4C0D-65DF-01956F4C415A}"/>
              </a:ext>
            </a:extLst>
          </p:cNvPr>
          <p:cNvSpPr txBox="1"/>
          <p:nvPr/>
        </p:nvSpPr>
        <p:spPr>
          <a:xfrm>
            <a:off x="10611000" y="2769645"/>
            <a:ext cx="1411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00" b="1">
                <a:solidFill>
                  <a:srgbClr val="C00000"/>
                </a:solidFill>
              </a:rPr>
              <a:t>RSS 2030 Target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0531AB-2581-FFFD-CDCC-33E0F0EB25F5}"/>
              </a:ext>
            </a:extLst>
          </p:cNvPr>
          <p:cNvSpPr txBox="1"/>
          <p:nvPr/>
        </p:nvSpPr>
        <p:spPr>
          <a:xfrm>
            <a:off x="11145936" y="4108387"/>
            <a:ext cx="519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/>
              <a:t>72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3E8D4-247D-70EE-29AE-AC30CA94680E}"/>
              </a:ext>
            </a:extLst>
          </p:cNvPr>
          <p:cNvSpPr/>
          <p:nvPr/>
        </p:nvSpPr>
        <p:spPr>
          <a:xfrm>
            <a:off x="11145936" y="4108387"/>
            <a:ext cx="341214" cy="33855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5397BC8-1EA4-9186-C8C0-20F12DC3028D}"/>
              </a:ext>
            </a:extLst>
          </p:cNvPr>
          <p:cNvCxnSpPr>
            <a:cxnSpLocks/>
          </p:cNvCxnSpPr>
          <p:nvPr/>
        </p:nvCxnSpPr>
        <p:spPr>
          <a:xfrm>
            <a:off x="11330502" y="3131820"/>
            <a:ext cx="0" cy="70866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09C2A1-DA71-7B6C-AB23-856DD36B452E}"/>
              </a:ext>
            </a:extLst>
          </p:cNvPr>
          <p:cNvCxnSpPr>
            <a:cxnSpLocks/>
          </p:cNvCxnSpPr>
          <p:nvPr/>
        </p:nvCxnSpPr>
        <p:spPr>
          <a:xfrm>
            <a:off x="8134350" y="2971800"/>
            <a:ext cx="2907030" cy="1061085"/>
          </a:xfrm>
          <a:prstGeom prst="line">
            <a:avLst/>
          </a:prstGeom>
          <a:ln w="2857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882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65694-6589-26C8-EDE2-4C5F73D78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04815"/>
            <a:ext cx="9550832" cy="1008061"/>
          </a:xfrm>
        </p:spPr>
        <p:txBody>
          <a:bodyPr/>
          <a:lstStyle/>
          <a:p>
            <a:r>
              <a:rPr lang="en-GB"/>
              <a:t>Road fatalities in Europe, deaths per million 2024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852E4C-2EC2-FFE1-7489-EAE679E9AD6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2913" y="1412879"/>
            <a:ext cx="11306173" cy="572938"/>
          </a:xfrm>
        </p:spPr>
        <p:txBody>
          <a:bodyPr/>
          <a:lstStyle/>
          <a:p>
            <a:r>
              <a:rPr lang="en-GB" sz="1400"/>
              <a:t>Ireland (32 </a:t>
            </a:r>
            <a:r>
              <a:rPr lang="en-GB" sz="1400" err="1"/>
              <a:t>dpm</a:t>
            </a:r>
            <a:r>
              <a:rPr lang="en-GB" sz="1400"/>
              <a:t>) is placed 6</a:t>
            </a:r>
            <a:r>
              <a:rPr lang="en-GB" sz="1400" baseline="30000"/>
              <a:t>th</a:t>
            </a:r>
            <a:r>
              <a:rPr lang="en-GB" sz="1400"/>
              <a:t> in the EU-27 behind Sweden (20 </a:t>
            </a:r>
            <a:r>
              <a:rPr lang="en-GB" sz="1400" err="1"/>
              <a:t>dpm</a:t>
            </a:r>
            <a:r>
              <a:rPr lang="en-GB" sz="1400"/>
              <a:t>), Malta (21 </a:t>
            </a:r>
            <a:r>
              <a:rPr lang="en-GB" sz="1400" err="1"/>
              <a:t>dpm</a:t>
            </a:r>
            <a:r>
              <a:rPr lang="en-GB" sz="1400"/>
              <a:t>), Denmark (24 </a:t>
            </a:r>
            <a:r>
              <a:rPr lang="en-GB" sz="1400" err="1"/>
              <a:t>dpm</a:t>
            </a:r>
            <a:r>
              <a:rPr lang="en-GB" sz="1400"/>
              <a:t>), Luxemburg (27dpm), Netherlands, Finland (both 31 </a:t>
            </a:r>
            <a:r>
              <a:rPr lang="en-GB" sz="1400" err="1"/>
              <a:t>dpm</a:t>
            </a:r>
            <a:r>
              <a:rPr lang="en-GB" sz="1400"/>
              <a:t>)</a:t>
            </a:r>
            <a:endParaRPr lang="en-IE" sz="140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7A8DBEE2-E0F6-77BB-F68A-922A3B26F98D}"/>
              </a:ext>
            </a:extLst>
          </p:cNvPr>
          <p:cNvGraphicFramePr>
            <a:graphicFrameLocks noGrp="1"/>
          </p:cNvGraphicFramePr>
          <p:nvPr>
            <p:ph sz="quarter" idx="26"/>
          </p:nvPr>
        </p:nvGraphicFramePr>
        <p:xfrm>
          <a:off x="442913" y="1773239"/>
          <a:ext cx="11269662" cy="4027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E1A8327-7115-3EA0-FE56-4EAA54BB4583}"/>
              </a:ext>
            </a:extLst>
          </p:cNvPr>
          <p:cNvSpPr txBox="1"/>
          <p:nvPr/>
        </p:nvSpPr>
        <p:spPr>
          <a:xfrm>
            <a:off x="2636766" y="6108214"/>
            <a:ext cx="69184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GB" sz="1000" i="1">
                <a:hlinkClick r:id="rId3"/>
              </a:rPr>
              <a:t>European Commission</a:t>
            </a:r>
            <a:r>
              <a:rPr lang="en-GB" sz="1000" i="1"/>
              <a:t> </a:t>
            </a:r>
            <a:r>
              <a:rPr lang="en-GB" sz="1000" i="1">
                <a:solidFill>
                  <a:schemeClr val="bg1">
                    <a:lumMod val="50000"/>
                  </a:schemeClr>
                </a:solidFill>
              </a:rPr>
              <a:t>2025</a:t>
            </a:r>
            <a:r>
              <a:rPr lang="en-IE" sz="1000" i="1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IE" sz="1000" b="0" i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Figures for Belgium and Portugal are each based on data for the first six months. </a:t>
            </a:r>
            <a:endParaRPr lang="en-IE" sz="1000" i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0DE327-7768-1767-ECF7-44104206C394}"/>
              </a:ext>
            </a:extLst>
          </p:cNvPr>
          <p:cNvSpPr txBox="1"/>
          <p:nvPr/>
        </p:nvSpPr>
        <p:spPr>
          <a:xfrm>
            <a:off x="4295127" y="5732799"/>
            <a:ext cx="1533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solidFill>
                  <a:schemeClr val="bg1">
                    <a:lumMod val="50000"/>
                  </a:schemeClr>
                </a:solidFill>
              </a:rPr>
              <a:t>EU member state</a:t>
            </a:r>
            <a:endParaRPr lang="en-IE" sz="12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3F8F33-0D00-07A6-1462-A920D2A382AC}"/>
              </a:ext>
            </a:extLst>
          </p:cNvPr>
          <p:cNvSpPr/>
          <p:nvPr/>
        </p:nvSpPr>
        <p:spPr>
          <a:xfrm>
            <a:off x="5675640" y="5761701"/>
            <a:ext cx="231126" cy="21919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4BC213-80F9-7E9F-CE29-DEE0B1FB255E}"/>
              </a:ext>
            </a:extLst>
          </p:cNvPr>
          <p:cNvSpPr txBox="1"/>
          <p:nvPr/>
        </p:nvSpPr>
        <p:spPr>
          <a:xfrm>
            <a:off x="6077744" y="5758020"/>
            <a:ext cx="1782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solidFill>
                  <a:schemeClr val="bg1">
                    <a:lumMod val="50000"/>
                  </a:schemeClr>
                </a:solidFill>
              </a:rPr>
              <a:t>Non EU member state</a:t>
            </a:r>
            <a:endParaRPr lang="en-IE" sz="12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4E962C-F23D-EBAE-6DF8-F06DA9079BB7}"/>
              </a:ext>
            </a:extLst>
          </p:cNvPr>
          <p:cNvSpPr/>
          <p:nvPr/>
        </p:nvSpPr>
        <p:spPr>
          <a:xfrm>
            <a:off x="7800216" y="5796059"/>
            <a:ext cx="231126" cy="219193"/>
          </a:xfrm>
          <a:prstGeom prst="rect">
            <a:avLst/>
          </a:prstGeom>
          <a:solidFill>
            <a:srgbClr val="00206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7F101A-48A7-022E-61AD-56E86806F9FC}"/>
              </a:ext>
            </a:extLst>
          </p:cNvPr>
          <p:cNvSpPr/>
          <p:nvPr/>
        </p:nvSpPr>
        <p:spPr>
          <a:xfrm>
            <a:off x="3694545" y="3278908"/>
            <a:ext cx="314037" cy="168101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82855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B294DC-5EB1-516C-CBF1-499EDC9CF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DBAEDB-52CF-426F-A782-5A64C4ED0067}" type="slidenum">
              <a:rPr kumimoji="0" lang="en-IE" sz="700" b="0" i="0" u="none" strike="noStrike" kern="1200" cap="none" spc="0" normalizeH="0" baseline="0" noProof="0" smtClean="0">
                <a:ln>
                  <a:noFill/>
                </a:ln>
                <a:solidFill>
                  <a:srgbClr val="5247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E" sz="700" b="0" i="0" u="none" strike="noStrike" kern="1200" cap="none" spc="0" normalizeH="0" baseline="0" noProof="0">
              <a:ln>
                <a:noFill/>
              </a:ln>
              <a:solidFill>
                <a:srgbClr val="52474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397405-E451-92FC-21BB-7328F3451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04815"/>
            <a:ext cx="9363817" cy="1008061"/>
          </a:xfrm>
        </p:spPr>
        <p:txBody>
          <a:bodyPr/>
          <a:lstStyle/>
          <a:p>
            <a:r>
              <a:rPr lang="en-IE"/>
              <a:t>Steady growth in population, vehicles and licences equals greater risk exposure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168AB9-7087-3014-D2A2-8FF80A2485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2913" y="2506681"/>
            <a:ext cx="3815742" cy="2893994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E" sz="16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Between 2009 and 2023, i</a:t>
            </a:r>
            <a:r>
              <a:rPr lang="en-IE" sz="16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ncreases have been seen in: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E" sz="16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776314" lvl="1" indent="-28575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IE" b="1" kern="100" dirty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Driving licences </a:t>
            </a:r>
            <a:r>
              <a:rPr lang="en-IE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held (+29%)</a:t>
            </a:r>
          </a:p>
          <a:p>
            <a:pPr marL="776314" lvl="1" indent="-28575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IE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76314" lvl="1" indent="-28575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IE" b="1" kern="100" dirty="0">
                <a:solidFill>
                  <a:srgbClr val="7030A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Vehicle population </a:t>
            </a:r>
            <a:r>
              <a:rPr lang="en-IE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(+20%)</a:t>
            </a:r>
          </a:p>
          <a:p>
            <a:pPr marL="776314" lvl="1" indent="-28575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IE" b="1" kern="100" dirty="0">
              <a:solidFill>
                <a:schemeClr val="accent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76314" lvl="1" indent="-28575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IE" b="1" kern="100" dirty="0">
                <a:solidFill>
                  <a:schemeClr val="accent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Population</a:t>
            </a:r>
            <a:r>
              <a:rPr lang="en-IE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estimates (+17%)</a:t>
            </a:r>
          </a:p>
          <a:p>
            <a:pPr marL="776314" lvl="1" indent="-28575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IE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76314" lvl="1" indent="-28575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IE" b="1" kern="100" dirty="0">
                <a:solidFill>
                  <a:schemeClr val="accent4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IE" b="1" kern="100" dirty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ehicle kilometres </a:t>
            </a:r>
            <a:r>
              <a:rPr lang="en-IE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travelled</a:t>
            </a:r>
            <a:r>
              <a:rPr lang="en-IE" b="1" kern="100" dirty="0">
                <a:solidFill>
                  <a:schemeClr val="accent4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(+5%) </a:t>
            </a:r>
          </a:p>
          <a:p>
            <a:pPr marL="776314" lvl="1" indent="-28575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IE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IE" sz="1600" kern="100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9BA2B40-D553-0C7D-F80A-37D9052C9FEC}"/>
              </a:ext>
            </a:extLst>
          </p:cNvPr>
          <p:cNvGraphicFramePr>
            <a:graphicFrameLocks noGrp="1"/>
          </p:cNvGraphicFramePr>
          <p:nvPr>
            <p:ph sz="quarter" idx="21"/>
            <p:extLst>
              <p:ext uri="{D42A27DB-BD31-4B8C-83A1-F6EECF244321}">
                <p14:modId xmlns:p14="http://schemas.microsoft.com/office/powerpoint/2010/main" val="3152241285"/>
              </p:ext>
            </p:extLst>
          </p:nvPr>
        </p:nvGraphicFramePr>
        <p:xfrm>
          <a:off x="4805467" y="2001838"/>
          <a:ext cx="6994660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9764BEE-08CA-2708-D78C-9F70520D99B6}"/>
              </a:ext>
            </a:extLst>
          </p:cNvPr>
          <p:cNvSpPr txBox="1"/>
          <p:nvPr/>
        </p:nvSpPr>
        <p:spPr>
          <a:xfrm>
            <a:off x="4598715" y="3259723"/>
            <a:ext cx="52610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E" sz="1600" b="1" dirty="0">
                <a:solidFill>
                  <a:schemeClr val="accent5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4037929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17749E7-6730-7981-DC83-FFFFC3BB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893879"/>
            <a:ext cx="5369308" cy="1338828"/>
          </a:xfrm>
        </p:spPr>
        <p:txBody>
          <a:bodyPr/>
          <a:lstStyle/>
          <a:p>
            <a:r>
              <a:rPr lang="en-IE" dirty="0"/>
              <a:t>Overview of provisional fatality and serious injury data</a:t>
            </a:r>
          </a:p>
        </p:txBody>
      </p:sp>
    </p:spTree>
    <p:extLst>
      <p:ext uri="{BB962C8B-B14F-4D97-AF65-F5344CB8AC3E}">
        <p14:creationId xmlns:p14="http://schemas.microsoft.com/office/powerpoint/2010/main" val="3585346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5D4FD-69FD-F5D2-F589-387318B0C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04815"/>
            <a:ext cx="8881256" cy="1008061"/>
          </a:xfrm>
        </p:spPr>
        <p:txBody>
          <a:bodyPr/>
          <a:lstStyle/>
          <a:p>
            <a:pPr marL="6350"/>
            <a:r>
              <a:rPr lang="en-IE">
                <a:latin typeface="Arial Black"/>
              </a:rPr>
              <a:t>Road user profile of the last five years</a:t>
            </a:r>
            <a:endParaRPr lang="en-IE">
              <a:highlight>
                <a:srgbClr val="FFFF00"/>
              </a:highligh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D4688-D463-530D-AB9A-0669121F073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IE" sz="2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Driver, passenger and pedal cyclist fatalities </a:t>
            </a:r>
            <a:r>
              <a:rPr lang="en-IE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highest in last 5 years. </a:t>
            </a:r>
          </a:p>
          <a:p>
            <a:endParaRPr lang="en-I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E47ED4-253F-7073-E146-D03E9A4F0A3F}"/>
              </a:ext>
            </a:extLst>
          </p:cNvPr>
          <p:cNvSpPr txBox="1"/>
          <p:nvPr/>
        </p:nvSpPr>
        <p:spPr>
          <a:xfrm>
            <a:off x="396037" y="5893317"/>
            <a:ext cx="11399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i="1">
                <a:solidFill>
                  <a:schemeClr val="bg1">
                    <a:lumMod val="65000"/>
                  </a:schemeClr>
                </a:solidFill>
              </a:rPr>
              <a:t>Figures for 2021 to 2024 are provisional and subject to change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CD0F058-EF9B-1178-332D-25DAA51C72C2}"/>
              </a:ext>
            </a:extLst>
          </p:cNvPr>
          <p:cNvGraphicFramePr/>
          <p:nvPr/>
        </p:nvGraphicFramePr>
        <p:xfrm>
          <a:off x="1148249" y="2105025"/>
          <a:ext cx="9895503" cy="329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B9FD9CAF-CB41-AC5C-681D-F4BC71E9AF63}"/>
              </a:ext>
            </a:extLst>
          </p:cNvPr>
          <p:cNvSpPr/>
          <p:nvPr/>
        </p:nvSpPr>
        <p:spPr>
          <a:xfrm>
            <a:off x="7298456" y="3569110"/>
            <a:ext cx="485775" cy="44767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B689C8-9A26-7917-8873-2C8F06309D66}"/>
              </a:ext>
            </a:extLst>
          </p:cNvPr>
          <p:cNvSpPr txBox="1"/>
          <p:nvPr/>
        </p:nvSpPr>
        <p:spPr>
          <a:xfrm>
            <a:off x="3368427" y="1870865"/>
            <a:ext cx="1813317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IE">
                <a:solidFill>
                  <a:schemeClr val="bg1"/>
                </a:solidFill>
              </a:rPr>
              <a:t>42% of fatalities</a:t>
            </a: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E8BDC67E-F52A-0762-184A-5445DA118055}"/>
              </a:ext>
            </a:extLst>
          </p:cNvPr>
          <p:cNvSpPr/>
          <p:nvPr/>
        </p:nvSpPr>
        <p:spPr>
          <a:xfrm rot="3153709">
            <a:off x="3170323" y="2194062"/>
            <a:ext cx="94977" cy="3066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20CC9A5-540C-EFB4-4959-6D42E7BD20A5}"/>
              </a:ext>
            </a:extLst>
          </p:cNvPr>
          <p:cNvSpPr/>
          <p:nvPr/>
        </p:nvSpPr>
        <p:spPr>
          <a:xfrm>
            <a:off x="4032197" y="3025238"/>
            <a:ext cx="618461" cy="54387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BA01D4-E302-1DFC-BAF1-F46C55C516B5}"/>
              </a:ext>
            </a:extLst>
          </p:cNvPr>
          <p:cNvSpPr txBox="1"/>
          <p:nvPr/>
        </p:nvSpPr>
        <p:spPr>
          <a:xfrm>
            <a:off x="1260081" y="5474491"/>
            <a:ext cx="9671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Of fatalities in 2024, three in four (74% , 127) were male and quarter (26%, 45) were female. 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36057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3C4F-D7D9-458C-B43C-9A1A87255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04815"/>
            <a:ext cx="7002916" cy="1008061"/>
          </a:xfrm>
        </p:spPr>
        <p:txBody>
          <a:bodyPr/>
          <a:lstStyle/>
          <a:p>
            <a:pPr marL="6350"/>
            <a:r>
              <a:rPr lang="en-IE">
                <a:latin typeface="Arial Black"/>
              </a:rPr>
              <a:t>Age profile of the last five years</a:t>
            </a:r>
            <a:endParaRPr lang="en-US">
              <a:latin typeface="Arial Black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BD0F3-784C-01F5-0030-BE8843A67AA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2914" y="1412879"/>
            <a:ext cx="10817860" cy="350203"/>
          </a:xfrm>
        </p:spPr>
        <p:txBody>
          <a:bodyPr vert="horz" lIns="90000" tIns="45720" rIns="91440" bIns="45720" rtlCol="0" anchor="t">
            <a:noAutofit/>
          </a:bodyPr>
          <a:lstStyle/>
          <a:p>
            <a:r>
              <a:rPr lang="en-IE" sz="2400" b="1" i="0" kern="1200" baseline="0">
                <a:solidFill>
                  <a:schemeClr val="accent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In 2024, the highest risk age group was those aged 16-25 years (</a:t>
            </a:r>
            <a:r>
              <a:rPr lang="en-IE">
                <a:solidFill>
                  <a:schemeClr val="accent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28</a:t>
            </a:r>
            <a:r>
              <a:rPr lang="en-IE" sz="2400" b="1" i="0" kern="1200" baseline="0">
                <a:solidFill>
                  <a:schemeClr val="accent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%).</a:t>
            </a:r>
            <a:r>
              <a:rPr lang="en-IE">
                <a:solidFill>
                  <a:schemeClr val="accent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 </a:t>
            </a:r>
            <a:endParaRPr lang="en-IE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0E17AD-BBF0-86B0-0037-0761176020EA}"/>
              </a:ext>
            </a:extLst>
          </p:cNvPr>
          <p:cNvSpPr txBox="1"/>
          <p:nvPr/>
        </p:nvSpPr>
        <p:spPr>
          <a:xfrm>
            <a:off x="630629" y="5945032"/>
            <a:ext cx="1093074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IE" sz="1600" i="1">
                <a:solidFill>
                  <a:schemeClr val="bg1">
                    <a:lumMod val="65000"/>
                  </a:schemeClr>
                </a:solidFill>
              </a:rPr>
              <a:t>Figures for 2021 to 2024 are provisional and subject to change. Age currently unknown for one 2024 fatality at present.</a:t>
            </a:r>
            <a:endParaRPr lang="en-US" sz="1600" i="1">
              <a:solidFill>
                <a:schemeClr val="bg1">
                  <a:lumMod val="65000"/>
                </a:schemeClr>
              </a:solidFill>
              <a:cs typeface="Arial" panose="020B0604020202020204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141C24C-EC1F-C3C6-12AA-D35FF2BFB386}"/>
              </a:ext>
            </a:extLst>
          </p:cNvPr>
          <p:cNvGraphicFramePr/>
          <p:nvPr/>
        </p:nvGraphicFramePr>
        <p:xfrm>
          <a:off x="536632" y="2059698"/>
          <a:ext cx="11118736" cy="3636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293CF62F-64DB-20F3-310E-6462640FB8A3}"/>
              </a:ext>
            </a:extLst>
          </p:cNvPr>
          <p:cNvSpPr/>
          <p:nvPr/>
        </p:nvSpPr>
        <p:spPr>
          <a:xfrm>
            <a:off x="2947919" y="2333112"/>
            <a:ext cx="576145" cy="56677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10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2" algn="l" defTabSz="91410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04" algn="l" defTabSz="91410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56" algn="l" defTabSz="91410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09" algn="l" defTabSz="91410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61" algn="l" defTabSz="91410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12" algn="l" defTabSz="91410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366" algn="l" defTabSz="91410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18" algn="l" defTabSz="91410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EBF5534-A897-6C4E-3543-78A3CAFA52CC}"/>
              </a:ext>
            </a:extLst>
          </p:cNvPr>
          <p:cNvSpPr/>
          <p:nvPr/>
        </p:nvSpPr>
        <p:spPr>
          <a:xfrm>
            <a:off x="1665492" y="3877920"/>
            <a:ext cx="576145" cy="56677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10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2" algn="l" defTabSz="91410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04" algn="l" defTabSz="91410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56" algn="l" defTabSz="91410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09" algn="l" defTabSz="91410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61" algn="l" defTabSz="91410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12" algn="l" defTabSz="91410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366" algn="l" defTabSz="91410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18" algn="l" defTabSz="91410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25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18D07-4795-072C-F2A7-7A7015DCE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47EBD-DE27-9F27-7B3F-A1619BB24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213535"/>
            <a:ext cx="9507910" cy="987185"/>
          </a:xfrm>
        </p:spPr>
        <p:txBody>
          <a:bodyPr/>
          <a:lstStyle/>
          <a:p>
            <a:pPr marL="6350"/>
            <a:r>
              <a:rPr lang="en-IE" dirty="0">
                <a:latin typeface="Arial Black"/>
              </a:rPr>
              <a:t>Fatalities by road type over the past five years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E1E95-C6F7-4D15-2ECE-6A501451FA0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2914" y="1259097"/>
            <a:ext cx="11253510" cy="334850"/>
          </a:xfrm>
        </p:spPr>
        <p:txBody>
          <a:bodyPr/>
          <a:lstStyle/>
          <a:p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  <a:t>Deaths on National roads highest in 2024 compared to the previous 4 years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09E0F2-4C8A-F603-2E1D-4C71AD49202A}"/>
              </a:ext>
            </a:extLst>
          </p:cNvPr>
          <p:cNvSpPr txBox="1"/>
          <p:nvPr/>
        </p:nvSpPr>
        <p:spPr>
          <a:xfrm>
            <a:off x="10039499" y="1733083"/>
            <a:ext cx="176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b="1" dirty="0">
                <a:solidFill>
                  <a:schemeClr val="accent1"/>
                </a:solidFill>
              </a:rPr>
              <a:t>Compared to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DA0F03-3C67-4C98-C069-D3FA03D684AA}"/>
              </a:ext>
            </a:extLst>
          </p:cNvPr>
          <p:cNvSpPr txBox="1"/>
          <p:nvPr/>
        </p:nvSpPr>
        <p:spPr>
          <a:xfrm>
            <a:off x="10266947" y="2213706"/>
            <a:ext cx="131224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E" sz="1400" dirty="0"/>
              <a:t>24% increase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D30C96-3281-1F6E-3912-77D96D1C970C}"/>
              </a:ext>
            </a:extLst>
          </p:cNvPr>
          <p:cNvSpPr txBox="1"/>
          <p:nvPr/>
        </p:nvSpPr>
        <p:spPr>
          <a:xfrm>
            <a:off x="10264013" y="3277392"/>
            <a:ext cx="131224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E" sz="1400" dirty="0">
                <a:solidFill>
                  <a:schemeClr val="accent2"/>
                </a:solidFill>
              </a:rPr>
              <a:t>36% increase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55E61F-00D4-5F07-95D9-96B410E70122}"/>
              </a:ext>
            </a:extLst>
          </p:cNvPr>
          <p:cNvSpPr txBox="1"/>
          <p:nvPr/>
        </p:nvSpPr>
        <p:spPr>
          <a:xfrm>
            <a:off x="10266947" y="4150395"/>
            <a:ext cx="1379746" cy="3175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E" sz="1400" dirty="0">
                <a:solidFill>
                  <a:schemeClr val="accent1"/>
                </a:solidFill>
              </a:rPr>
              <a:t>6% increase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E24E2B-2F06-CBDE-2D51-FD80A8895F3D}"/>
              </a:ext>
            </a:extLst>
          </p:cNvPr>
          <p:cNvSpPr txBox="1"/>
          <p:nvPr/>
        </p:nvSpPr>
        <p:spPr>
          <a:xfrm>
            <a:off x="10264013" y="4804724"/>
            <a:ext cx="143241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E" sz="1400" dirty="0">
                <a:solidFill>
                  <a:schemeClr val="accent4"/>
                </a:solidFill>
              </a:rPr>
              <a:t>No change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C7FFB7-48FF-26FF-2BE1-8266AADF040F}"/>
              </a:ext>
            </a:extLst>
          </p:cNvPr>
          <p:cNvSpPr txBox="1"/>
          <p:nvPr/>
        </p:nvSpPr>
        <p:spPr>
          <a:xfrm>
            <a:off x="1021977" y="6203629"/>
            <a:ext cx="9844092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IE" sz="1200" b="0" i="1" u="none" strike="noStrike" dirty="0">
                <a:solidFill>
                  <a:schemeClr val="bg1">
                    <a:lumMod val="65000"/>
                  </a:schemeClr>
                </a:solidFill>
                <a:effectLst/>
                <a:latin typeface="Arial"/>
                <a:cs typeface="Arial"/>
              </a:rPr>
              <a:t>Figures are provisional and subject to change. </a:t>
            </a:r>
            <a:r>
              <a:rPr lang="en-IE" sz="1200" b="0" i="0" dirty="0">
                <a:solidFill>
                  <a:schemeClr val="bg1">
                    <a:lumMod val="65000"/>
                  </a:schemeClr>
                </a:solidFill>
                <a:effectLst/>
                <a:latin typeface="Arial"/>
                <a:cs typeface="Arial"/>
              </a:rPr>
              <a:t>​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Road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Type unknown for 2 fatalities in 2020, for 8 fatalities in 2023, and for 3 fatalities in 2024.</a:t>
            </a:r>
            <a:endParaRPr lang="en-IE" sz="12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13" name="Content Placeholder 8">
            <a:extLst>
              <a:ext uri="{FF2B5EF4-FFF2-40B4-BE49-F238E27FC236}">
                <a16:creationId xmlns:a16="http://schemas.microsoft.com/office/drawing/2014/main" id="{C634953A-74A3-9F66-F153-9ED8426AE17C}"/>
              </a:ext>
            </a:extLst>
          </p:cNvPr>
          <p:cNvGraphicFramePr>
            <a:graphicFrameLocks noGrp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3298872082"/>
              </p:ext>
            </p:extLst>
          </p:nvPr>
        </p:nvGraphicFramePr>
        <p:xfrm>
          <a:off x="495576" y="1817278"/>
          <a:ext cx="9670030" cy="3664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3EB792E-79AA-B69F-B90A-47202B865DAC}"/>
              </a:ext>
            </a:extLst>
          </p:cNvPr>
          <p:cNvSpPr txBox="1"/>
          <p:nvPr/>
        </p:nvSpPr>
        <p:spPr>
          <a:xfrm>
            <a:off x="608062" y="5630604"/>
            <a:ext cx="10393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Between 2020 and 2024, approximately </a:t>
            </a:r>
            <a:r>
              <a:rPr lang="en-IE" sz="16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7 in 10 fatalities and </a:t>
            </a:r>
            <a:r>
              <a:rPr lang="en-IE" sz="1600" b="1" dirty="0">
                <a:solidFill>
                  <a:srgbClr val="000000"/>
                </a:solidFill>
                <a:latin typeface="Aptos" panose="020B0004020202020204" pitchFamily="34" charset="0"/>
              </a:rPr>
              <a:t>1 in 2 serious injuries </a:t>
            </a:r>
            <a:r>
              <a:rPr lang="en-IE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occurred on rural roads with a speed limit of 80 km/h or greater</a:t>
            </a:r>
          </a:p>
        </p:txBody>
      </p:sp>
    </p:spTree>
    <p:extLst>
      <p:ext uri="{BB962C8B-B14F-4D97-AF65-F5344CB8AC3E}">
        <p14:creationId xmlns:p14="http://schemas.microsoft.com/office/powerpoint/2010/main" val="125063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Chart bld="series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TYPE1" val="Data"/>
  <p:tag name="PPDATASOURCE1" val="14"/>
  <p:tag name="PPDATATABLE1" val="1"/>
  <p:tag name="PPFILTERSTRING1" val="TBR:0|TBC:0|NDFR:0|NDFC:0|NDTR:0|NDTC:0|QT:0|BNR:1|STB:1|DA:1|DSC:1|SST:1|SSV:0|SBV:1|OSC:1|OBR:0|RSV:1|RBV:0|PRF:0|PSF:0|IB:0|SLM:0|BS:F|RH:0|TC:1|DP:-1|NIP:0|NID:0|SP:0|MN:0|SS:::|RF:00000000000000000000000000|XPR:|XPC:|LDR:|LDC:|BAR:|STC:|SA:0,0,0,0|SI:|IER:String^IncludeWithLabels|IEC:String^IncludeWithLabels^`Total0NoSort^`-340NoSort^`35-540NoSort^`55+0NoSort^`ABC10NoSort^`C2DE0NoSort^`Urban0NoSort^`Rural0NoSort^`Dublin0NoSort^`East &amp; Midlands Ex. Dublin0NoSort^`East &amp; Midlands Region0NoSort^`Southern Region0NoSort^`North-West Region0NoSort|SR:|SC:|SX:"/>
  <p:tag name="PPSELECTEDAREA1" val="SC:2|SR:8-15|DL:3"/>
  <p:tag name="PPADDMETHOD1" val="AM:5|TM:0|TC:1|TR:1"/>
  <p:tag name="PPGRIDAREAS1" val="DH:1|DC:4|DA:5|PF:20|ST:1|FC:2|LC:14|OC:96|OR:15"/>
  <p:tag name="PPACTIONTYPE2" val="Sort"/>
  <p:tag name="PPSORTSTRING2" val="SF:T|S1:+2|O1:1|S2:|O2:0|S3:|O3:0|HR:1|HC:1|ET:|EB:=Any Other|EL:|ER:|WF:F"/>
  <p:tag name="PPACTIONTYPE3" val="Sort"/>
  <p:tag name="PPSORTSTRING3" val="SF:T|S1:+2|O1:1|S2:|O2:0|S3:|O3:0|HR:1|HC:1|ET:|EB:=Any Other|EL:|ER:|WF:F"/>
  <p:tag name="PPACTIONCOUNT" val="4"/>
  <p:tag name="PPACTIONTYPE4" val="Sort"/>
  <p:tag name="PPSORTSTRING4" val="SF:T|S1:+2|O1:1|S2:|O2:0|S3:|O3:0|HR:1|HC:1|ET:|EB:=Any Other|EL:|ER:|WF: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TYPE1" val="Data"/>
  <p:tag name="PPDATASOURCE1" val="14"/>
  <p:tag name="PPDATATABLE1" val="1"/>
  <p:tag name="PPFILTERSTRING1" val="TBR:0|TBC:0|NDFR:0|NDFC:0|NDTR:0|NDTC:0|QT:0|BNR:1|STB:1|DA:1|DSC:1|SST:1|SSV:0|SBV:1|OSC:1|OBR:0|RSV:1|RBV:0|PRF:0|PSF:0|IB:0|SLM:0|BS:F|RH:0|TC:1|DP:-1|NIP:0|NID:0|SP:0|MN:0|SS:::|RF:00000000000000000000000000|XPR:|XPC:|LDR:|LDC:|BAR:|STC:|SA:0,0,0,0|SI:|IER:String^IncludeWithLabels|IEC:String^IncludeWithLabels^`Total0NoSort^`-340NoSort^`35-540NoSort^`55+0NoSort^`ABC10NoSort^`C2DE0NoSort^`Urban0NoSort^`Rural0NoSort^`Dublin0NoSort^`East &amp; Midlands Ex. Dublin0NoSort^`East &amp; Midlands Region0NoSort^`Southern Region0NoSort^`North-West Region0NoSort|SR:|SC:|SX:"/>
  <p:tag name="PPSELECTEDAREA1" val="SC:2|SR:8-15|DL:3"/>
  <p:tag name="PPADDMETHOD1" val="AM:5|TM:0|TC:1|TR:1"/>
  <p:tag name="PPGRIDAREAS1" val="DH:1|DC:4|DA:5|PF:20|ST:1|FC:2|LC:14|OC:96|OR:15"/>
  <p:tag name="PPACTIONTYPE2" val="Sort"/>
  <p:tag name="PPSORTSTRING2" val="SF:T|S1:+2|O1:1|S2:|O2:0|S3:|O3:0|HR:1|HC:1|ET:|EB:=Any Other|EL:|ER:|WF:F"/>
  <p:tag name="PPACTIONTYPE3" val="Sort"/>
  <p:tag name="PPSORTSTRING3" val="SF:T|S1:+2|O1:1|S2:|O2:0|S3:|O3:0|HR:1|HC:1|ET:|EB:=Any Other|EL:|ER:|WF:F"/>
  <p:tag name="PPACTIONCOUNT" val="4"/>
  <p:tag name="PPACTIONTYPE4" val="Sort"/>
  <p:tag name="PPSORTSTRING4" val="SF:T|S1:+2|O1:1|S2:|O2:0|S3:|O3:0|HR:1|HC:1|ET:|EB:=Any Other|EL:|ER:|WF:F"/>
</p:tagLst>
</file>

<file path=ppt/theme/theme1.xml><?xml version="1.0" encoding="utf-8"?>
<a:theme xmlns:a="http://schemas.openxmlformats.org/drawingml/2006/main" name="TESTE-BBDO-ERRO">
  <a:themeElements>
    <a:clrScheme name="RSA BRAND COLOURS 1">
      <a:dk1>
        <a:srgbClr val="000000"/>
      </a:dk1>
      <a:lt1>
        <a:srgbClr val="FFFFFF"/>
      </a:lt1>
      <a:dk2>
        <a:srgbClr val="524645"/>
      </a:dk2>
      <a:lt2>
        <a:srgbClr val="9CAFAB"/>
      </a:lt2>
      <a:accent1>
        <a:srgbClr val="FF4438"/>
      </a:accent1>
      <a:accent2>
        <a:srgbClr val="2EBDB6"/>
      </a:accent2>
      <a:accent3>
        <a:srgbClr val="524645"/>
      </a:accent3>
      <a:accent4>
        <a:srgbClr val="207F10"/>
      </a:accent4>
      <a:accent5>
        <a:srgbClr val="FFC628"/>
      </a:accent5>
      <a:accent6>
        <a:srgbClr val="7A96AA"/>
      </a:accent6>
      <a:hlink>
        <a:srgbClr val="006AB8"/>
      </a:hlink>
      <a:folHlink>
        <a:srgbClr val="9900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sa powerpoint template _ updated version 230123  -  Read-Only" id="{BA93B442-387C-40DC-9B4F-EFD493D91F59}" vid="{8A3D3781-983D-4FA0-95FC-FB0DA05155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B4C817FC8600429D3882ED440C586C" ma:contentTypeVersion="16" ma:contentTypeDescription="Create a new document." ma:contentTypeScope="" ma:versionID="4861d2253e68f8ac1c8a21c9cc50efa4">
  <xsd:schema xmlns:xsd="http://www.w3.org/2001/XMLSchema" xmlns:xs="http://www.w3.org/2001/XMLSchema" xmlns:p="http://schemas.microsoft.com/office/2006/metadata/properties" xmlns:ns1="http://schemas.microsoft.com/sharepoint/v3" xmlns:ns2="5dff01dc-b329-4b52-9071-af215a9b00e8" xmlns:ns3="78613188-092e-4f13-b076-cc3389d822fc" targetNamespace="http://schemas.microsoft.com/office/2006/metadata/properties" ma:root="true" ma:fieldsID="73d1dde1f085757ee9257bef3409365d" ns1:_="" ns2:_="" ns3:_="">
    <xsd:import namespace="http://schemas.microsoft.com/sharepoint/v3"/>
    <xsd:import namespace="5dff01dc-b329-4b52-9071-af215a9b00e8"/>
    <xsd:import namespace="78613188-092e-4f13-b076-cc3389d822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ff01dc-b329-4b52-9071-af215a9b00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26c0721-c55e-410d-b065-058c283aa0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613188-092e-4f13-b076-cc3389d822f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c3bf7c-10ee-48fc-b573-489116a3e835}" ma:internalName="TaxCatchAll" ma:showField="CatchAllData" ma:web="9c7d4cf8-60cc-4617-bdc7-03e135cb97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8613188-092e-4f13-b076-cc3389d822fc" xsi:nil="true"/>
    <lcf76f155ced4ddcb4097134ff3c332f xmlns="5dff01dc-b329-4b52-9071-af215a9b00e8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AB955A9-5B85-460E-984F-548D10FF0E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dff01dc-b329-4b52-9071-af215a9b00e8"/>
    <ds:schemaRef ds:uri="78613188-092e-4f13-b076-cc3389d822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09F984-A3B5-46E5-9B91-74F8F4B1CD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0DF857-4CA2-4DB1-9D3F-230F07A8C621}">
  <ds:schemaRefs>
    <ds:schemaRef ds:uri="5dff01dc-b329-4b52-9071-af215a9b00e8"/>
    <ds:schemaRef ds:uri="78613188-092e-4f13-b076-cc3389d822fc"/>
    <ds:schemaRef ds:uri="92328db1-c57a-4804-91b7-a100f030678b"/>
    <ds:schemaRef ds:uri="ed482bae-d11e-4674-8e31-de685d680d7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RSA Presentation Template</Template>
  <TotalTime>2151</TotalTime>
  <Words>1948</Words>
  <Application>Microsoft Office PowerPoint</Application>
  <PresentationFormat>Widescreen</PresentationFormat>
  <Paragraphs>250</Paragraphs>
  <Slides>23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Aptos</vt:lpstr>
      <vt:lpstr>Arial</vt:lpstr>
      <vt:lpstr>Arial</vt:lpstr>
      <vt:lpstr>Arial Black</vt:lpstr>
      <vt:lpstr>Barlow</vt:lpstr>
      <vt:lpstr>Calibri</vt:lpstr>
      <vt:lpstr>Courier New</vt:lpstr>
      <vt:lpstr>Tahoma</vt:lpstr>
      <vt:lpstr>Verdana</vt:lpstr>
      <vt:lpstr>Wingdings</vt:lpstr>
      <vt:lpstr>TESTE-BBDO-ERRO</vt:lpstr>
      <vt:lpstr>Casualty trends in Ireland, and research on recent speed limit change </vt:lpstr>
      <vt:lpstr>Presentation outline </vt:lpstr>
      <vt:lpstr>Long term trend fatalities </vt:lpstr>
      <vt:lpstr>Road fatalities in Europe, deaths per million 2024</vt:lpstr>
      <vt:lpstr>Steady growth in population, vehicles and licences equals greater risk exposure</vt:lpstr>
      <vt:lpstr>Overview of provisional fatality and serious injury data</vt:lpstr>
      <vt:lpstr>Road user profile of the last five years</vt:lpstr>
      <vt:lpstr>Age profile of the last five years</vt:lpstr>
      <vt:lpstr>Fatalities by road type over the past five years</vt:lpstr>
      <vt:lpstr>Long term trend serious injuries </vt:lpstr>
      <vt:lpstr>Provisional data on serious injuries 2024</vt:lpstr>
      <vt:lpstr>Speeding </vt:lpstr>
      <vt:lpstr>Speeding – research results</vt:lpstr>
      <vt:lpstr>2024 Survey of Motorists on changes to speed limits </vt:lpstr>
      <vt:lpstr>Road type reviews</vt:lpstr>
      <vt:lpstr>Perceived Safety of each Road Type</vt:lpstr>
      <vt:lpstr>Overall on local roads…</vt:lpstr>
      <vt:lpstr>Reasons for speeding – Local roads</vt:lpstr>
      <vt:lpstr>Local Roads Speed Limits: Reasons for Support for Change (60 kmph)</vt:lpstr>
      <vt:lpstr>Local Roads Speed Limits Change (60km/h) – Likely Driver Changes</vt:lpstr>
      <vt:lpstr>Conclusion</vt:lpstr>
      <vt:lpstr>Thank you  vburns@rsa.ie</vt:lpstr>
      <vt:lpstr>Fatalities and serious injuries on local rural roads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with Minister of Justice</dc:title>
  <dc:creator>Sharon Heffernan</dc:creator>
  <cp:lastModifiedBy>Maurice Leahy</cp:lastModifiedBy>
  <cp:revision>64</cp:revision>
  <cp:lastPrinted>2025-03-27T08:51:39Z</cp:lastPrinted>
  <dcterms:created xsi:type="dcterms:W3CDTF">2024-08-21T14:19:41Z</dcterms:created>
  <dcterms:modified xsi:type="dcterms:W3CDTF">2025-05-02T09:32:53Z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0x01010091B4C817FC8600429D3882ED440C586C</vt:lpwstr>
  </property>
  <property fmtid="{D5CDD505-2E9C-101B-9397-08002B2CF9AE}" pid="3" name="MediaServiceImageTags">
    <vt:lpwstr/>
  </property>
</Properties>
</file>